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84" r:id="rId9"/>
    <p:sldId id="285" r:id="rId10"/>
    <p:sldId id="286" r:id="rId11"/>
    <p:sldId id="287" r:id="rId12"/>
    <p:sldId id="276" r:id="rId13"/>
    <p:sldId id="263" r:id="rId14"/>
    <p:sldId id="277" r:id="rId15"/>
    <p:sldId id="278" r:id="rId16"/>
    <p:sldId id="264" r:id="rId17"/>
    <p:sldId id="279" r:id="rId18"/>
    <p:sldId id="280" r:id="rId19"/>
    <p:sldId id="281" r:id="rId20"/>
    <p:sldId id="265" r:id="rId21"/>
    <p:sldId id="266" r:id="rId22"/>
    <p:sldId id="282" r:id="rId23"/>
    <p:sldId id="283" r:id="rId24"/>
    <p:sldId id="267" r:id="rId25"/>
    <p:sldId id="268" r:id="rId26"/>
    <p:sldId id="269" r:id="rId27"/>
    <p:sldId id="270" r:id="rId28"/>
    <p:sldId id="271" r:id="rId29"/>
    <p:sldId id="272" r:id="rId30"/>
    <p:sldId id="273" r:id="rId31"/>
    <p:sldId id="274" r:id="rId32"/>
    <p:sldId id="275" r:id="rId33"/>
  </p:sldIdLst>
  <p:sldSz cx="18288000" cy="10287000"/>
  <p:notesSz cx="6858000" cy="9144000"/>
  <p:embeddedFontLst>
    <p:embeddedFont>
      <p:font typeface="Inter Bold" panose="020B0604020202020204" charset="0"/>
      <p:regular r:id="rId35"/>
    </p:embeddedFont>
    <p:embeddedFont>
      <p:font typeface="Muli" panose="020B0604020202020204" charset="0"/>
      <p:regular r:id="rId36"/>
    </p:embeddedFont>
    <p:embeddedFont>
      <p:font typeface="Perpetua Titling MT" panose="02020502060505020804" pitchFamily="18" charset="0"/>
      <p:regular r:id="rId37"/>
      <p:bold r:id="rId38"/>
    </p:embeddedFont>
    <p:embeddedFont>
      <p:font typeface="Poppins" panose="00000500000000000000" pitchFamily="2" charset="0"/>
      <p:regular r:id="rId39"/>
      <p:bold r:id="rId40"/>
      <p:italic r:id="rId41"/>
      <p:boldItalic r:id="rId42"/>
    </p:embeddedFont>
    <p:embeddedFont>
      <p:font typeface="Poppins Bold" panose="00000800000000000000" charset="0"/>
      <p:regular r:id="rId43"/>
    </p:embeddedFont>
    <p:embeddedFont>
      <p:font typeface="Poppins Italics" panose="020B0604020202020204" charset="0"/>
      <p:regular r:id="rId44"/>
    </p:embeddedFont>
    <p:embeddedFont>
      <p:font typeface="Roboto" panose="02000000000000000000" pitchFamily="2"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623797C-6BB9-432F-9F95-1507089EF888}">
          <p14:sldIdLst>
            <p14:sldId id="256"/>
            <p14:sldId id="257"/>
            <p14:sldId id="258"/>
            <p14:sldId id="259"/>
            <p14:sldId id="260"/>
            <p14:sldId id="261"/>
            <p14:sldId id="262"/>
            <p14:sldId id="284"/>
            <p14:sldId id="285"/>
            <p14:sldId id="286"/>
            <p14:sldId id="287"/>
            <p14:sldId id="276"/>
          </p14:sldIdLst>
        </p14:section>
        <p14:section name="Sección sin título" id="{906C1BB4-04FF-4942-9D50-10AF9B52255F}">
          <p14:sldIdLst>
            <p14:sldId id="263"/>
            <p14:sldId id="277"/>
            <p14:sldId id="278"/>
            <p14:sldId id="264"/>
            <p14:sldId id="279"/>
            <p14:sldId id="280"/>
            <p14:sldId id="281"/>
            <p14:sldId id="265"/>
            <p14:sldId id="266"/>
            <p14:sldId id="282"/>
            <p14:sldId id="283"/>
            <p14:sldId id="267"/>
            <p14:sldId id="268"/>
            <p14:sldId id="269"/>
            <p14:sldId id="270"/>
            <p14:sldId id="271"/>
            <p14:sldId id="272"/>
            <p14:sldId id="273"/>
            <p14:sldId id="274"/>
            <p14:sldId id="2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6F2927"/>
    <a:srgbClr val="471A19"/>
    <a:srgbClr val="883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Becerra" userId="abb509257f8df67d" providerId="LiveId" clId="{31DE9549-91AF-4DDC-A411-0415C3E8CF5B}"/>
    <pc:docChg chg="undo custSel addSld delSld modSld modMainMaster addSection modSection">
      <pc:chgData name="Jordan Becerra" userId="abb509257f8df67d" providerId="LiveId" clId="{31DE9549-91AF-4DDC-A411-0415C3E8CF5B}" dt="2025-03-04T22:53:08.677" v="6549" actId="1076"/>
      <pc:docMkLst>
        <pc:docMk/>
      </pc:docMkLst>
      <pc:sldChg chg="modSp mod">
        <pc:chgData name="Jordan Becerra" userId="abb509257f8df67d" providerId="LiveId" clId="{31DE9549-91AF-4DDC-A411-0415C3E8CF5B}" dt="2025-03-04T05:43:51.397" v="462" actId="1076"/>
        <pc:sldMkLst>
          <pc:docMk/>
          <pc:sldMk cId="0" sldId="256"/>
        </pc:sldMkLst>
        <pc:spChg chg="mod">
          <ac:chgData name="Jordan Becerra" userId="abb509257f8df67d" providerId="LiveId" clId="{31DE9549-91AF-4DDC-A411-0415C3E8CF5B}" dt="2025-03-04T05:43:51.397" v="462" actId="1076"/>
          <ac:spMkLst>
            <pc:docMk/>
            <pc:sldMk cId="0" sldId="256"/>
            <ac:spMk id="6" creationId="{00000000-0000-0000-0000-000000000000}"/>
          </ac:spMkLst>
        </pc:spChg>
      </pc:sldChg>
      <pc:sldChg chg="delSp modSp mod setBg">
        <pc:chgData name="Jordan Becerra" userId="abb509257f8df67d" providerId="LiveId" clId="{31DE9549-91AF-4DDC-A411-0415C3E8CF5B}" dt="2025-03-04T22:31:57.296" v="6517" actId="113"/>
        <pc:sldMkLst>
          <pc:docMk/>
          <pc:sldMk cId="0" sldId="257"/>
        </pc:sldMkLst>
        <pc:spChg chg="mod">
          <ac:chgData name="Jordan Becerra" userId="abb509257f8df67d" providerId="LiveId" clId="{31DE9549-91AF-4DDC-A411-0415C3E8CF5B}" dt="2025-03-04T22:31:57.296" v="6517" actId="113"/>
          <ac:spMkLst>
            <pc:docMk/>
            <pc:sldMk cId="0" sldId="257"/>
            <ac:spMk id="17" creationId="{2B781E93-366F-71A2-92EA-1E106A5D87A6}"/>
          </ac:spMkLst>
        </pc:spChg>
        <pc:grpChg chg="del">
          <ac:chgData name="Jordan Becerra" userId="abb509257f8df67d" providerId="LiveId" clId="{31DE9549-91AF-4DDC-A411-0415C3E8CF5B}" dt="2025-03-04T22:31:50.470" v="6516" actId="478"/>
          <ac:grpSpMkLst>
            <pc:docMk/>
            <pc:sldMk cId="0" sldId="257"/>
            <ac:grpSpMk id="13" creationId="{FC0C2764-C2C6-6536-56C9-BC199CAF5E2C}"/>
          </ac:grpSpMkLst>
        </pc:grpChg>
      </pc:sldChg>
      <pc:sldChg chg="delSp modSp mod">
        <pc:chgData name="Jordan Becerra" userId="abb509257f8df67d" providerId="LiveId" clId="{31DE9549-91AF-4DDC-A411-0415C3E8CF5B}" dt="2025-03-04T21:17:22.709" v="6259" actId="478"/>
        <pc:sldMkLst>
          <pc:docMk/>
          <pc:sldMk cId="0" sldId="258"/>
        </pc:sldMkLst>
        <pc:spChg chg="mod">
          <ac:chgData name="Jordan Becerra" userId="abb509257f8df67d" providerId="LiveId" clId="{31DE9549-91AF-4DDC-A411-0415C3E8CF5B}" dt="2025-03-04T05:50:26.414" v="494" actId="1076"/>
          <ac:spMkLst>
            <pc:docMk/>
            <pc:sldMk cId="0" sldId="258"/>
            <ac:spMk id="12" creationId="{00000000-0000-0000-0000-000000000000}"/>
          </ac:spMkLst>
        </pc:spChg>
        <pc:spChg chg="mod">
          <ac:chgData name="Jordan Becerra" userId="abb509257f8df67d" providerId="LiveId" clId="{31DE9549-91AF-4DDC-A411-0415C3E8CF5B}" dt="2025-03-04T05:50:42.113" v="496" actId="122"/>
          <ac:spMkLst>
            <pc:docMk/>
            <pc:sldMk cId="0" sldId="258"/>
            <ac:spMk id="13" creationId="{00000000-0000-0000-0000-000000000000}"/>
          </ac:spMkLst>
        </pc:spChg>
        <pc:spChg chg="del mod">
          <ac:chgData name="Jordan Becerra" userId="abb509257f8df67d" providerId="LiveId" clId="{31DE9549-91AF-4DDC-A411-0415C3E8CF5B}" dt="2025-03-04T05:46:10.099" v="469" actId="478"/>
          <ac:spMkLst>
            <pc:docMk/>
            <pc:sldMk cId="0" sldId="258"/>
            <ac:spMk id="14" creationId="{00000000-0000-0000-0000-000000000000}"/>
          </ac:spMkLst>
        </pc:spChg>
        <pc:grpChg chg="del">
          <ac:chgData name="Jordan Becerra" userId="abb509257f8df67d" providerId="LiveId" clId="{31DE9549-91AF-4DDC-A411-0415C3E8CF5B}" dt="2025-03-04T05:46:06.709" v="467" actId="478"/>
          <ac:grpSpMkLst>
            <pc:docMk/>
            <pc:sldMk cId="0" sldId="258"/>
            <ac:grpSpMk id="3" creationId="{00000000-0000-0000-0000-000000000000}"/>
          </ac:grpSpMkLst>
        </pc:grpChg>
        <pc:grpChg chg="del">
          <ac:chgData name="Jordan Becerra" userId="abb509257f8df67d" providerId="LiveId" clId="{31DE9549-91AF-4DDC-A411-0415C3E8CF5B}" dt="2025-03-04T05:46:03.851" v="465" actId="478"/>
          <ac:grpSpMkLst>
            <pc:docMk/>
            <pc:sldMk cId="0" sldId="258"/>
            <ac:grpSpMk id="6" creationId="{00000000-0000-0000-0000-000000000000}"/>
          </ac:grpSpMkLst>
        </pc:grpChg>
        <pc:grpChg chg="del">
          <ac:chgData name="Jordan Becerra" userId="abb509257f8df67d" providerId="LiveId" clId="{31DE9549-91AF-4DDC-A411-0415C3E8CF5B}" dt="2025-03-04T05:46:03.038" v="464" actId="478"/>
          <ac:grpSpMkLst>
            <pc:docMk/>
            <pc:sldMk cId="0" sldId="258"/>
            <ac:grpSpMk id="9" creationId="{00000000-0000-0000-0000-000000000000}"/>
          </ac:grpSpMkLst>
        </pc:grpChg>
        <pc:grpChg chg="del mod">
          <ac:chgData name="Jordan Becerra" userId="abb509257f8df67d" providerId="LiveId" clId="{31DE9549-91AF-4DDC-A411-0415C3E8CF5B}" dt="2025-03-04T21:17:22.709" v="6259" actId="478"/>
          <ac:grpSpMkLst>
            <pc:docMk/>
            <pc:sldMk cId="0" sldId="258"/>
            <ac:grpSpMk id="15" creationId="{C52778EF-1817-A908-7ACD-27DD0361E011}"/>
          </ac:grpSpMkLst>
        </pc:grpChg>
        <pc:picChg chg="mod">
          <ac:chgData name="Jordan Becerra" userId="abb509257f8df67d" providerId="LiveId" clId="{31DE9549-91AF-4DDC-A411-0415C3E8CF5B}" dt="2025-03-04T05:49:41.768" v="484" actId="14100"/>
          <ac:picMkLst>
            <pc:docMk/>
            <pc:sldMk cId="0" sldId="258"/>
            <ac:picMk id="19" creationId="{B26AF13A-2789-E84E-7617-E15DF25DDAB1}"/>
          </ac:picMkLst>
        </pc:picChg>
      </pc:sldChg>
      <pc:sldChg chg="modSp mod">
        <pc:chgData name="Jordan Becerra" userId="abb509257f8df67d" providerId="LiveId" clId="{31DE9549-91AF-4DDC-A411-0415C3E8CF5B}" dt="2025-03-04T22:36:20.903" v="6528" actId="1076"/>
        <pc:sldMkLst>
          <pc:docMk/>
          <pc:sldMk cId="0" sldId="259"/>
        </pc:sldMkLst>
        <pc:spChg chg="mod">
          <ac:chgData name="Jordan Becerra" userId="abb509257f8df67d" providerId="LiveId" clId="{31DE9549-91AF-4DDC-A411-0415C3E8CF5B}" dt="2025-03-04T22:36:20.903" v="6528" actId="1076"/>
          <ac:spMkLst>
            <pc:docMk/>
            <pc:sldMk cId="0" sldId="259"/>
            <ac:spMk id="11" creationId="{00000000-0000-0000-0000-000000000000}"/>
          </ac:spMkLst>
        </pc:spChg>
      </pc:sldChg>
      <pc:sldChg chg="addSp delSp modSp mod">
        <pc:chgData name="Jordan Becerra" userId="abb509257f8df67d" providerId="LiveId" clId="{31DE9549-91AF-4DDC-A411-0415C3E8CF5B}" dt="2025-03-04T05:52:20.059" v="505" actId="1076"/>
        <pc:sldMkLst>
          <pc:docMk/>
          <pc:sldMk cId="0" sldId="260"/>
        </pc:sldMkLst>
        <pc:spChg chg="del">
          <ac:chgData name="Jordan Becerra" userId="abb509257f8df67d" providerId="LiveId" clId="{31DE9549-91AF-4DDC-A411-0415C3E8CF5B}" dt="2025-03-04T05:51:33.757" v="498" actId="478"/>
          <ac:spMkLst>
            <pc:docMk/>
            <pc:sldMk cId="0" sldId="260"/>
            <ac:spMk id="11" creationId="{00000000-0000-0000-0000-000000000000}"/>
          </ac:spMkLst>
        </pc:spChg>
        <pc:spChg chg="mod">
          <ac:chgData name="Jordan Becerra" userId="abb509257f8df67d" providerId="LiveId" clId="{31DE9549-91AF-4DDC-A411-0415C3E8CF5B}" dt="2025-03-04T05:52:20.059" v="505" actId="1076"/>
          <ac:spMkLst>
            <pc:docMk/>
            <pc:sldMk cId="0" sldId="260"/>
            <ac:spMk id="12" creationId="{00000000-0000-0000-0000-000000000000}"/>
          </ac:spMkLst>
        </pc:spChg>
        <pc:spChg chg="add mod ord">
          <ac:chgData name="Jordan Becerra" userId="abb509257f8df67d" providerId="LiveId" clId="{31DE9549-91AF-4DDC-A411-0415C3E8CF5B}" dt="2025-03-04T05:52:15.810" v="504" actId="1076"/>
          <ac:spMkLst>
            <pc:docMk/>
            <pc:sldMk cId="0" sldId="260"/>
            <ac:spMk id="16" creationId="{C97707CC-7755-AA2C-760D-B0AAF69333BB}"/>
          </ac:spMkLst>
        </pc:spChg>
      </pc:sldChg>
      <pc:sldChg chg="addSp delSp modSp mod">
        <pc:chgData name="Jordan Becerra" userId="abb509257f8df67d" providerId="LiveId" clId="{31DE9549-91AF-4DDC-A411-0415C3E8CF5B}" dt="2025-03-04T05:53:24.544" v="512" actId="14100"/>
        <pc:sldMkLst>
          <pc:docMk/>
          <pc:sldMk cId="0" sldId="261"/>
        </pc:sldMkLst>
        <pc:spChg chg="mod">
          <ac:chgData name="Jordan Becerra" userId="abb509257f8df67d" providerId="LiveId" clId="{31DE9549-91AF-4DDC-A411-0415C3E8CF5B}" dt="2025-03-04T05:53:21.388" v="511" actId="14100"/>
          <ac:spMkLst>
            <pc:docMk/>
            <pc:sldMk cId="0" sldId="261"/>
            <ac:spMk id="6" creationId="{00000000-0000-0000-0000-000000000000}"/>
          </ac:spMkLst>
        </pc:spChg>
        <pc:spChg chg="del">
          <ac:chgData name="Jordan Becerra" userId="abb509257f8df67d" providerId="LiveId" clId="{31DE9549-91AF-4DDC-A411-0415C3E8CF5B}" dt="2025-03-04T05:52:47.600" v="506" actId="478"/>
          <ac:spMkLst>
            <pc:docMk/>
            <pc:sldMk cId="0" sldId="261"/>
            <ac:spMk id="11" creationId="{B7715ACE-F4F1-F4C2-7335-E1C366513A4E}"/>
          </ac:spMkLst>
        </pc:spChg>
        <pc:spChg chg="add mod ord">
          <ac:chgData name="Jordan Becerra" userId="abb509257f8df67d" providerId="LiveId" clId="{31DE9549-91AF-4DDC-A411-0415C3E8CF5B}" dt="2025-03-04T05:53:24.544" v="512" actId="14100"/>
          <ac:spMkLst>
            <pc:docMk/>
            <pc:sldMk cId="0" sldId="261"/>
            <ac:spMk id="12" creationId="{C5C1D272-01AF-B808-C4E0-76BFABB202B4}"/>
          </ac:spMkLst>
        </pc:spChg>
      </pc:sldChg>
      <pc:sldChg chg="addSp delSp modSp mod">
        <pc:chgData name="Jordan Becerra" userId="abb509257f8df67d" providerId="LiveId" clId="{31DE9549-91AF-4DDC-A411-0415C3E8CF5B}" dt="2025-03-04T05:54:05.066" v="515" actId="167"/>
        <pc:sldMkLst>
          <pc:docMk/>
          <pc:sldMk cId="0" sldId="262"/>
        </pc:sldMkLst>
        <pc:spChg chg="del">
          <ac:chgData name="Jordan Becerra" userId="abb509257f8df67d" providerId="LiveId" clId="{31DE9549-91AF-4DDC-A411-0415C3E8CF5B}" dt="2025-03-04T05:53:54.865" v="514" actId="478"/>
          <ac:spMkLst>
            <pc:docMk/>
            <pc:sldMk cId="0" sldId="262"/>
            <ac:spMk id="11" creationId="{F8D6373E-AF60-E100-5103-EBC63EC86860}"/>
          </ac:spMkLst>
        </pc:spChg>
        <pc:spChg chg="add mod ord">
          <ac:chgData name="Jordan Becerra" userId="abb509257f8df67d" providerId="LiveId" clId="{31DE9549-91AF-4DDC-A411-0415C3E8CF5B}" dt="2025-03-04T05:54:05.066" v="515" actId="167"/>
          <ac:spMkLst>
            <pc:docMk/>
            <pc:sldMk cId="0" sldId="262"/>
            <ac:spMk id="12" creationId="{EED2CEC5-7DA7-FEAD-776B-90AFF452172D}"/>
          </ac:spMkLst>
        </pc:spChg>
      </pc:sldChg>
      <pc:sldChg chg="addSp delSp modSp mod setBg modClrScheme chgLayout">
        <pc:chgData name="Jordan Becerra" userId="abb509257f8df67d" providerId="LiveId" clId="{31DE9549-91AF-4DDC-A411-0415C3E8CF5B}" dt="2025-03-04T06:13:08.234" v="806"/>
        <pc:sldMkLst>
          <pc:docMk/>
          <pc:sldMk cId="0" sldId="263"/>
        </pc:sldMkLst>
        <pc:spChg chg="mod">
          <ac:chgData name="Jordan Becerra" userId="abb509257f8df67d" providerId="LiveId" clId="{31DE9549-91AF-4DDC-A411-0415C3E8CF5B}" dt="2025-03-04T05:55:04.942" v="523" actId="1076"/>
          <ac:spMkLst>
            <pc:docMk/>
            <pc:sldMk cId="0" sldId="263"/>
            <ac:spMk id="6" creationId="{00000000-0000-0000-0000-000000000000}"/>
          </ac:spMkLst>
        </pc:spChg>
        <pc:spChg chg="mod">
          <ac:chgData name="Jordan Becerra" userId="abb509257f8df67d" providerId="LiveId" clId="{31DE9549-91AF-4DDC-A411-0415C3E8CF5B}" dt="2025-03-04T06:10:23.398" v="583" actId="1076"/>
          <ac:spMkLst>
            <pc:docMk/>
            <pc:sldMk cId="0" sldId="263"/>
            <ac:spMk id="7" creationId="{00000000-0000-0000-0000-000000000000}"/>
          </ac:spMkLst>
        </pc:spChg>
        <pc:spChg chg="mod">
          <ac:chgData name="Jordan Becerra" userId="abb509257f8df67d" providerId="LiveId" clId="{31DE9549-91AF-4DDC-A411-0415C3E8CF5B}" dt="2025-03-04T05:27:47.590" v="400" actId="1076"/>
          <ac:spMkLst>
            <pc:docMk/>
            <pc:sldMk cId="0" sldId="263"/>
            <ac:spMk id="8" creationId="{00000000-0000-0000-0000-000000000000}"/>
          </ac:spMkLst>
        </pc:spChg>
        <pc:spChg chg="del">
          <ac:chgData name="Jordan Becerra" userId="abb509257f8df67d" providerId="LiveId" clId="{31DE9549-91AF-4DDC-A411-0415C3E8CF5B}" dt="2025-03-04T05:54:42.744" v="519" actId="478"/>
          <ac:spMkLst>
            <pc:docMk/>
            <pc:sldMk cId="0" sldId="263"/>
            <ac:spMk id="10" creationId="{052796FA-F5AD-4EFB-F2E0-ABBEA6B1A871}"/>
          </ac:spMkLst>
        </pc:spChg>
        <pc:spChg chg="add del mod ord">
          <ac:chgData name="Jordan Becerra" userId="abb509257f8df67d" providerId="LiveId" clId="{31DE9549-91AF-4DDC-A411-0415C3E8CF5B}" dt="2025-03-04T05:19:08.829" v="317" actId="700"/>
          <ac:spMkLst>
            <pc:docMk/>
            <pc:sldMk cId="0" sldId="263"/>
            <ac:spMk id="11" creationId="{E2C605C8-29B5-D2B4-9ACD-EB17C855C614}"/>
          </ac:spMkLst>
        </pc:spChg>
        <pc:spChg chg="add del mod ord">
          <ac:chgData name="Jordan Becerra" userId="abb509257f8df67d" providerId="LiveId" clId="{31DE9549-91AF-4DDC-A411-0415C3E8CF5B}" dt="2025-03-04T05:19:08.829" v="317" actId="700"/>
          <ac:spMkLst>
            <pc:docMk/>
            <pc:sldMk cId="0" sldId="263"/>
            <ac:spMk id="12" creationId="{6E1B6913-AC06-84B0-3D31-E5B40F6BB04A}"/>
          </ac:spMkLst>
        </pc:spChg>
        <pc:spChg chg="add mod">
          <ac:chgData name="Jordan Becerra" userId="abb509257f8df67d" providerId="LiveId" clId="{31DE9549-91AF-4DDC-A411-0415C3E8CF5B}" dt="2025-03-04T05:27:11.770" v="396" actId="1076"/>
          <ac:spMkLst>
            <pc:docMk/>
            <pc:sldMk cId="0" sldId="263"/>
            <ac:spMk id="13" creationId="{9A77C429-2BDA-CDBA-A4E6-7D6695CB08AD}"/>
          </ac:spMkLst>
        </pc:spChg>
        <pc:spChg chg="add mod">
          <ac:chgData name="Jordan Becerra" userId="abb509257f8df67d" providerId="LiveId" clId="{31DE9549-91AF-4DDC-A411-0415C3E8CF5B}" dt="2025-03-04T05:27:53.776" v="401" actId="1076"/>
          <ac:spMkLst>
            <pc:docMk/>
            <pc:sldMk cId="0" sldId="263"/>
            <ac:spMk id="14" creationId="{736F9950-5779-BAB5-1072-376A6CD88C13}"/>
          </ac:spMkLst>
        </pc:spChg>
        <pc:spChg chg="add mod">
          <ac:chgData name="Jordan Becerra" userId="abb509257f8df67d" providerId="LiveId" clId="{31DE9549-91AF-4DDC-A411-0415C3E8CF5B}" dt="2025-03-04T05:27:59.696" v="402" actId="1076"/>
          <ac:spMkLst>
            <pc:docMk/>
            <pc:sldMk cId="0" sldId="263"/>
            <ac:spMk id="15" creationId="{1DF8AA60-3951-92D9-5C27-B30FEAD789C7}"/>
          </ac:spMkLst>
        </pc:spChg>
        <pc:spChg chg="add mod ord">
          <ac:chgData name="Jordan Becerra" userId="abb509257f8df67d" providerId="LiveId" clId="{31DE9549-91AF-4DDC-A411-0415C3E8CF5B}" dt="2025-03-04T05:55:01.630" v="522" actId="14100"/>
          <ac:spMkLst>
            <pc:docMk/>
            <pc:sldMk cId="0" sldId="263"/>
            <ac:spMk id="18" creationId="{C6EFD188-D8DC-28B3-70E3-EC6D624A5289}"/>
          </ac:spMkLst>
        </pc:spChg>
        <pc:grpChg chg="mod">
          <ac:chgData name="Jordan Becerra" userId="abb509257f8df67d" providerId="LiveId" clId="{31DE9549-91AF-4DDC-A411-0415C3E8CF5B}" dt="2025-03-04T05:27:04.631" v="395" actId="1076"/>
          <ac:grpSpMkLst>
            <pc:docMk/>
            <pc:sldMk cId="0" sldId="263"/>
            <ac:grpSpMk id="3" creationId="{00000000-0000-0000-0000-000000000000}"/>
          </ac:grpSpMkLst>
        </pc:grpChg>
        <pc:picChg chg="add mod ord modCrop">
          <ac:chgData name="Jordan Becerra" userId="abb509257f8df67d" providerId="LiveId" clId="{31DE9549-91AF-4DDC-A411-0415C3E8CF5B}" dt="2025-03-04T06:11:19.619" v="585" actId="14100"/>
          <ac:picMkLst>
            <pc:docMk/>
            <pc:sldMk cId="0" sldId="263"/>
            <ac:picMk id="17" creationId="{4EDE7938-C0F6-0859-FD83-3F17A5AF6CE7}"/>
          </ac:picMkLst>
        </pc:picChg>
      </pc:sldChg>
      <pc:sldChg chg="addSp delSp modSp mod">
        <pc:chgData name="Jordan Becerra" userId="abb509257f8df67d" providerId="LiveId" clId="{31DE9549-91AF-4DDC-A411-0415C3E8CF5B}" dt="2025-03-04T22:42:36.847" v="6541" actId="1076"/>
        <pc:sldMkLst>
          <pc:docMk/>
          <pc:sldMk cId="0" sldId="264"/>
        </pc:sldMkLst>
        <pc:spChg chg="add mod">
          <ac:chgData name="Jordan Becerra" userId="abb509257f8df67d" providerId="LiveId" clId="{31DE9549-91AF-4DDC-A411-0415C3E8CF5B}" dt="2025-03-04T22:42:36.847" v="6541" actId="1076"/>
          <ac:spMkLst>
            <pc:docMk/>
            <pc:sldMk cId="0" sldId="264"/>
            <ac:spMk id="3" creationId="{7D1A8227-2140-9E1D-6FEE-21F631449E86}"/>
          </ac:spMkLst>
        </pc:spChg>
        <pc:spChg chg="del">
          <ac:chgData name="Jordan Becerra" userId="abb509257f8df67d" providerId="LiveId" clId="{31DE9549-91AF-4DDC-A411-0415C3E8CF5B}" dt="2025-03-04T05:34:32.823" v="430" actId="21"/>
          <ac:spMkLst>
            <pc:docMk/>
            <pc:sldMk cId="0" sldId="264"/>
            <ac:spMk id="11" creationId="{00000000-0000-0000-0000-000000000000}"/>
          </ac:spMkLst>
        </pc:spChg>
        <pc:spChg chg="add del mod">
          <ac:chgData name="Jordan Becerra" userId="abb509257f8df67d" providerId="LiveId" clId="{31DE9549-91AF-4DDC-A411-0415C3E8CF5B}" dt="2025-03-04T06:24:19.482" v="835" actId="478"/>
          <ac:spMkLst>
            <pc:docMk/>
            <pc:sldMk cId="0" sldId="264"/>
            <ac:spMk id="14" creationId="{47743190-A4B6-1687-C6A6-139AD59A7B18}"/>
          </ac:spMkLst>
        </pc:spChg>
        <pc:spChg chg="add del mod">
          <ac:chgData name="Jordan Becerra" userId="abb509257f8df67d" providerId="LiveId" clId="{31DE9549-91AF-4DDC-A411-0415C3E8CF5B}" dt="2025-03-04T22:41:03.009" v="6531" actId="478"/>
          <ac:spMkLst>
            <pc:docMk/>
            <pc:sldMk cId="0" sldId="264"/>
            <ac:spMk id="15" creationId="{9D3F366D-0966-637B-C2F1-2A314046A23C}"/>
          </ac:spMkLst>
        </pc:spChg>
        <pc:spChg chg="add mod">
          <ac:chgData name="Jordan Becerra" userId="abb509257f8df67d" providerId="LiveId" clId="{31DE9549-91AF-4DDC-A411-0415C3E8CF5B}" dt="2025-03-04T22:42:20.445" v="6540" actId="1076"/>
          <ac:spMkLst>
            <pc:docMk/>
            <pc:sldMk cId="0" sldId="264"/>
            <ac:spMk id="16" creationId="{7414D8CE-13A4-B46A-69FA-4B4B38DA77A3}"/>
          </ac:spMkLst>
        </pc:spChg>
        <pc:grpChg chg="del">
          <ac:chgData name="Jordan Becerra" userId="abb509257f8df67d" providerId="LiveId" clId="{31DE9549-91AF-4DDC-A411-0415C3E8CF5B}" dt="2025-03-04T06:14:39.759" v="808" actId="478"/>
          <ac:grpSpMkLst>
            <pc:docMk/>
            <pc:sldMk cId="0" sldId="264"/>
            <ac:grpSpMk id="2" creationId="{00000000-0000-0000-0000-000000000000}"/>
          </ac:grpSpMkLst>
        </pc:grpChg>
        <pc:grpChg chg="del">
          <ac:chgData name="Jordan Becerra" userId="abb509257f8df67d" providerId="LiveId" clId="{31DE9549-91AF-4DDC-A411-0415C3E8CF5B}" dt="2025-03-04T06:14:31.965" v="807" actId="478"/>
          <ac:grpSpMkLst>
            <pc:docMk/>
            <pc:sldMk cId="0" sldId="264"/>
            <ac:grpSpMk id="5" creationId="{00000000-0000-0000-0000-000000000000}"/>
          </ac:grpSpMkLst>
        </pc:grpChg>
        <pc:grpChg chg="del">
          <ac:chgData name="Jordan Becerra" userId="abb509257f8df67d" providerId="LiveId" clId="{31DE9549-91AF-4DDC-A411-0415C3E8CF5B}" dt="2025-03-04T05:33:53.051" v="424" actId="21"/>
          <ac:grpSpMkLst>
            <pc:docMk/>
            <pc:sldMk cId="0" sldId="264"/>
            <ac:grpSpMk id="7" creationId="{00000000-0000-0000-0000-000000000000}"/>
          </ac:grpSpMkLst>
        </pc:grpChg>
        <pc:picChg chg="add mod ord modCrop">
          <ac:chgData name="Jordan Becerra" userId="abb509257f8df67d" providerId="LiveId" clId="{31DE9549-91AF-4DDC-A411-0415C3E8CF5B}" dt="2025-03-04T22:41:22.161" v="6535" actId="14100"/>
          <ac:picMkLst>
            <pc:docMk/>
            <pc:sldMk cId="0" sldId="264"/>
            <ac:picMk id="13" creationId="{6EBD8902-7BBF-7B53-4572-39A5953436BD}"/>
          </ac:picMkLst>
        </pc:picChg>
      </pc:sldChg>
      <pc:sldChg chg="addSp delSp modSp mod">
        <pc:chgData name="Jordan Becerra" userId="abb509257f8df67d" providerId="LiveId" clId="{31DE9549-91AF-4DDC-A411-0415C3E8CF5B}" dt="2025-03-04T06:00:49.220" v="553" actId="14100"/>
        <pc:sldMkLst>
          <pc:docMk/>
          <pc:sldMk cId="0" sldId="265"/>
        </pc:sldMkLst>
        <pc:spChg chg="add del mod">
          <ac:chgData name="Jordan Becerra" userId="abb509257f8df67d" providerId="LiveId" clId="{31DE9549-91AF-4DDC-A411-0415C3E8CF5B}" dt="2025-03-04T06:00:16.197" v="549" actId="478"/>
          <ac:spMkLst>
            <pc:docMk/>
            <pc:sldMk cId="0" sldId="265"/>
            <ac:spMk id="5" creationId="{00000000-0000-0000-0000-000000000000}"/>
          </ac:spMkLst>
        </pc:spChg>
        <pc:spChg chg="del mod">
          <ac:chgData name="Jordan Becerra" userId="abb509257f8df67d" providerId="LiveId" clId="{31DE9549-91AF-4DDC-A411-0415C3E8CF5B}" dt="2025-03-04T05:36:03.319" v="438" actId="478"/>
          <ac:spMkLst>
            <pc:docMk/>
            <pc:sldMk cId="0" sldId="265"/>
            <ac:spMk id="6" creationId="{00000000-0000-0000-0000-000000000000}"/>
          </ac:spMkLst>
        </pc:spChg>
        <pc:spChg chg="mod">
          <ac:chgData name="Jordan Becerra" userId="abb509257f8df67d" providerId="LiveId" clId="{31DE9549-91AF-4DDC-A411-0415C3E8CF5B}" dt="2025-03-04T05:36:32.093" v="441" actId="1076"/>
          <ac:spMkLst>
            <pc:docMk/>
            <pc:sldMk cId="0" sldId="265"/>
            <ac:spMk id="7" creationId="{00000000-0000-0000-0000-000000000000}"/>
          </ac:spMkLst>
        </pc:spChg>
        <pc:spChg chg="mod">
          <ac:chgData name="Jordan Becerra" userId="abb509257f8df67d" providerId="LiveId" clId="{31DE9549-91AF-4DDC-A411-0415C3E8CF5B}" dt="2025-03-04T05:36:37.154" v="442" actId="1076"/>
          <ac:spMkLst>
            <pc:docMk/>
            <pc:sldMk cId="0" sldId="265"/>
            <ac:spMk id="8" creationId="{00000000-0000-0000-0000-000000000000}"/>
          </ac:spMkLst>
        </pc:spChg>
        <pc:spChg chg="mod">
          <ac:chgData name="Jordan Becerra" userId="abb509257f8df67d" providerId="LiveId" clId="{31DE9549-91AF-4DDC-A411-0415C3E8CF5B}" dt="2025-03-04T05:33:59.096" v="425"/>
          <ac:spMkLst>
            <pc:docMk/>
            <pc:sldMk cId="0" sldId="265"/>
            <ac:spMk id="10" creationId="{00000000-0000-0000-0000-000000000000}"/>
          </ac:spMkLst>
        </pc:spChg>
        <pc:spChg chg="mod">
          <ac:chgData name="Jordan Becerra" userId="abb509257f8df67d" providerId="LiveId" clId="{31DE9549-91AF-4DDC-A411-0415C3E8CF5B}" dt="2025-03-04T05:33:59.096" v="425"/>
          <ac:spMkLst>
            <pc:docMk/>
            <pc:sldMk cId="0" sldId="265"/>
            <ac:spMk id="11" creationId="{00000000-0000-0000-0000-000000000000}"/>
          </ac:spMkLst>
        </pc:spChg>
        <pc:spChg chg="add mod">
          <ac:chgData name="Jordan Becerra" userId="abb509257f8df67d" providerId="LiveId" clId="{31DE9549-91AF-4DDC-A411-0415C3E8CF5B}" dt="2025-03-04T05:58:44.968" v="541" actId="207"/>
          <ac:spMkLst>
            <pc:docMk/>
            <pc:sldMk cId="0" sldId="265"/>
            <ac:spMk id="12" creationId="{00000000-0000-0000-0000-000000000000}"/>
          </ac:spMkLst>
        </pc:spChg>
        <pc:spChg chg="add ord">
          <ac:chgData name="Jordan Becerra" userId="abb509257f8df67d" providerId="LiveId" clId="{31DE9549-91AF-4DDC-A411-0415C3E8CF5B}" dt="2025-03-04T05:36:23.892" v="440" actId="167"/>
          <ac:spMkLst>
            <pc:docMk/>
            <pc:sldMk cId="0" sldId="265"/>
            <ac:spMk id="13" creationId="{7B994152-2549-C19E-DB46-9694A3984499}"/>
          </ac:spMkLst>
        </pc:spChg>
        <pc:spChg chg="mod">
          <ac:chgData name="Jordan Becerra" userId="abb509257f8df67d" providerId="LiveId" clId="{31DE9549-91AF-4DDC-A411-0415C3E8CF5B}" dt="2025-03-04T06:00:49.220" v="553" actId="14100"/>
          <ac:spMkLst>
            <pc:docMk/>
            <pc:sldMk cId="0" sldId="265"/>
            <ac:spMk id="15" creationId="{47888938-B91A-C1CC-2FD9-1CFFB3A469F8}"/>
          </ac:spMkLst>
        </pc:spChg>
        <pc:spChg chg="mod">
          <ac:chgData name="Jordan Becerra" userId="abb509257f8df67d" providerId="LiveId" clId="{31DE9549-91AF-4DDC-A411-0415C3E8CF5B}" dt="2025-03-04T05:59:30.614" v="542"/>
          <ac:spMkLst>
            <pc:docMk/>
            <pc:sldMk cId="0" sldId="265"/>
            <ac:spMk id="16" creationId="{07E43286-5DF6-00DA-486C-4ADE8FB469C7}"/>
          </ac:spMkLst>
        </pc:spChg>
        <pc:grpChg chg="mod">
          <ac:chgData name="Jordan Becerra" userId="abb509257f8df67d" providerId="LiveId" clId="{31DE9549-91AF-4DDC-A411-0415C3E8CF5B}" dt="2025-03-04T05:33:19.871" v="422" actId="1076"/>
          <ac:grpSpMkLst>
            <pc:docMk/>
            <pc:sldMk cId="0" sldId="265"/>
            <ac:grpSpMk id="3" creationId="{00000000-0000-0000-0000-000000000000}"/>
          </ac:grpSpMkLst>
        </pc:grpChg>
        <pc:grpChg chg="add del mod">
          <ac:chgData name="Jordan Becerra" userId="abb509257f8df67d" providerId="LiveId" clId="{31DE9549-91AF-4DDC-A411-0415C3E8CF5B}" dt="2025-03-04T05:58:27.863" v="538" actId="478"/>
          <ac:grpSpMkLst>
            <pc:docMk/>
            <pc:sldMk cId="0" sldId="265"/>
            <ac:grpSpMk id="9" creationId="{00000000-0000-0000-0000-000000000000}"/>
          </ac:grpSpMkLst>
        </pc:grpChg>
        <pc:grpChg chg="add mod">
          <ac:chgData name="Jordan Becerra" userId="abb509257f8df67d" providerId="LiveId" clId="{31DE9549-91AF-4DDC-A411-0415C3E8CF5B}" dt="2025-03-04T06:00:38.801" v="552" actId="1076"/>
          <ac:grpSpMkLst>
            <pc:docMk/>
            <pc:sldMk cId="0" sldId="265"/>
            <ac:grpSpMk id="14" creationId="{897E9385-BCD7-C93A-991D-AABECAA47396}"/>
          </ac:grpSpMkLst>
        </pc:grpChg>
      </pc:sldChg>
      <pc:sldChg chg="addSp delSp modSp mod">
        <pc:chgData name="Jordan Becerra" userId="abb509257f8df67d" providerId="LiveId" clId="{31DE9549-91AF-4DDC-A411-0415C3E8CF5B}" dt="2025-03-04T05:41:53.518" v="451" actId="1076"/>
        <pc:sldMkLst>
          <pc:docMk/>
          <pc:sldMk cId="0" sldId="266"/>
        </pc:sldMkLst>
        <pc:spChg chg="mod">
          <ac:chgData name="Jordan Becerra" userId="abb509257f8df67d" providerId="LiveId" clId="{31DE9549-91AF-4DDC-A411-0415C3E8CF5B}" dt="2025-03-04T05:39:59.951" v="443" actId="207"/>
          <ac:spMkLst>
            <pc:docMk/>
            <pc:sldMk cId="0" sldId="266"/>
            <ac:spMk id="9" creationId="{00000000-0000-0000-0000-000000000000}"/>
          </ac:spMkLst>
        </pc:spChg>
        <pc:spChg chg="del mod">
          <ac:chgData name="Jordan Becerra" userId="abb509257f8df67d" providerId="LiveId" clId="{31DE9549-91AF-4DDC-A411-0415C3E8CF5B}" dt="2025-03-04T05:41:15.121" v="447" actId="478"/>
          <ac:spMkLst>
            <pc:docMk/>
            <pc:sldMk cId="0" sldId="266"/>
            <ac:spMk id="11" creationId="{00000000-0000-0000-0000-000000000000}"/>
          </ac:spMkLst>
        </pc:spChg>
        <pc:spChg chg="mod">
          <ac:chgData name="Jordan Becerra" userId="abb509257f8df67d" providerId="LiveId" clId="{31DE9549-91AF-4DDC-A411-0415C3E8CF5B}" dt="2025-03-04T05:41:30.539" v="449" actId="1076"/>
          <ac:spMkLst>
            <pc:docMk/>
            <pc:sldMk cId="0" sldId="266"/>
            <ac:spMk id="12" creationId="{00000000-0000-0000-0000-000000000000}"/>
          </ac:spMkLst>
        </pc:spChg>
        <pc:spChg chg="mod">
          <ac:chgData name="Jordan Becerra" userId="abb509257f8df67d" providerId="LiveId" clId="{31DE9549-91AF-4DDC-A411-0415C3E8CF5B}" dt="2025-03-04T05:41:53.518" v="451" actId="1076"/>
          <ac:spMkLst>
            <pc:docMk/>
            <pc:sldMk cId="0" sldId="266"/>
            <ac:spMk id="13" creationId="{00000000-0000-0000-0000-000000000000}"/>
          </ac:spMkLst>
        </pc:spChg>
        <pc:spChg chg="add mod ord">
          <ac:chgData name="Jordan Becerra" userId="abb509257f8df67d" providerId="LiveId" clId="{31DE9549-91AF-4DDC-A411-0415C3E8CF5B}" dt="2025-03-04T05:41:42.083" v="450" actId="1076"/>
          <ac:spMkLst>
            <pc:docMk/>
            <pc:sldMk cId="0" sldId="266"/>
            <ac:spMk id="14" creationId="{10B7DC85-C911-E958-1AEE-EDAD39A378EF}"/>
          </ac:spMkLst>
        </pc:spChg>
      </pc:sldChg>
      <pc:sldChg chg="addSp modSp">
        <pc:chgData name="Jordan Becerra" userId="abb509257f8df67d" providerId="LiveId" clId="{31DE9549-91AF-4DDC-A411-0415C3E8CF5B}" dt="2025-03-04T22:34:45.132" v="6520"/>
        <pc:sldMkLst>
          <pc:docMk/>
          <pc:sldMk cId="0" sldId="267"/>
        </pc:sldMkLst>
        <pc:spChg chg="add mod">
          <ac:chgData name="Jordan Becerra" userId="abb509257f8df67d" providerId="LiveId" clId="{31DE9549-91AF-4DDC-A411-0415C3E8CF5B}" dt="2025-03-04T22:34:45.132" v="6520"/>
          <ac:spMkLst>
            <pc:docMk/>
            <pc:sldMk cId="0" sldId="267"/>
            <ac:spMk id="7" creationId="{FD6BB47C-33E0-2137-5E7A-D5EACA332F6E}"/>
          </ac:spMkLst>
        </pc:spChg>
      </pc:sldChg>
      <pc:sldChg chg="addSp modSp">
        <pc:chgData name="Jordan Becerra" userId="abb509257f8df67d" providerId="LiveId" clId="{31DE9549-91AF-4DDC-A411-0415C3E8CF5B}" dt="2025-03-04T22:34:49.962" v="6521"/>
        <pc:sldMkLst>
          <pc:docMk/>
          <pc:sldMk cId="0" sldId="268"/>
        </pc:sldMkLst>
        <pc:spChg chg="add mod">
          <ac:chgData name="Jordan Becerra" userId="abb509257f8df67d" providerId="LiveId" clId="{31DE9549-91AF-4DDC-A411-0415C3E8CF5B}" dt="2025-03-04T22:34:49.962" v="6521"/>
          <ac:spMkLst>
            <pc:docMk/>
            <pc:sldMk cId="0" sldId="268"/>
            <ac:spMk id="7" creationId="{2668C212-C051-33C1-4101-63782FB9C998}"/>
          </ac:spMkLst>
        </pc:spChg>
      </pc:sldChg>
      <pc:sldChg chg="addSp modSp">
        <pc:chgData name="Jordan Becerra" userId="abb509257f8df67d" providerId="LiveId" clId="{31DE9549-91AF-4DDC-A411-0415C3E8CF5B}" dt="2025-03-04T22:34:55.431" v="6522"/>
        <pc:sldMkLst>
          <pc:docMk/>
          <pc:sldMk cId="0" sldId="269"/>
        </pc:sldMkLst>
        <pc:spChg chg="add mod">
          <ac:chgData name="Jordan Becerra" userId="abb509257f8df67d" providerId="LiveId" clId="{31DE9549-91AF-4DDC-A411-0415C3E8CF5B}" dt="2025-03-04T22:34:55.431" v="6522"/>
          <ac:spMkLst>
            <pc:docMk/>
            <pc:sldMk cId="0" sldId="269"/>
            <ac:spMk id="7" creationId="{35B63BF2-DE7D-E948-6516-79C11A3CD83C}"/>
          </ac:spMkLst>
        </pc:spChg>
      </pc:sldChg>
      <pc:sldChg chg="addSp modSp">
        <pc:chgData name="Jordan Becerra" userId="abb509257f8df67d" providerId="LiveId" clId="{31DE9549-91AF-4DDC-A411-0415C3E8CF5B}" dt="2025-03-04T22:34:59.262" v="6523"/>
        <pc:sldMkLst>
          <pc:docMk/>
          <pc:sldMk cId="0" sldId="270"/>
        </pc:sldMkLst>
        <pc:spChg chg="add mod">
          <ac:chgData name="Jordan Becerra" userId="abb509257f8df67d" providerId="LiveId" clId="{31DE9549-91AF-4DDC-A411-0415C3E8CF5B}" dt="2025-03-04T22:34:59.262" v="6523"/>
          <ac:spMkLst>
            <pc:docMk/>
            <pc:sldMk cId="0" sldId="270"/>
            <ac:spMk id="7" creationId="{93CEB098-87A5-F672-FD98-B9C70ADD7052}"/>
          </ac:spMkLst>
        </pc:spChg>
      </pc:sldChg>
      <pc:sldChg chg="addSp modSp">
        <pc:chgData name="Jordan Becerra" userId="abb509257f8df67d" providerId="LiveId" clId="{31DE9549-91AF-4DDC-A411-0415C3E8CF5B}" dt="2025-03-04T22:35:02.845" v="6524"/>
        <pc:sldMkLst>
          <pc:docMk/>
          <pc:sldMk cId="0" sldId="271"/>
        </pc:sldMkLst>
        <pc:spChg chg="add mod">
          <ac:chgData name="Jordan Becerra" userId="abb509257f8df67d" providerId="LiveId" clId="{31DE9549-91AF-4DDC-A411-0415C3E8CF5B}" dt="2025-03-04T22:35:02.845" v="6524"/>
          <ac:spMkLst>
            <pc:docMk/>
            <pc:sldMk cId="0" sldId="271"/>
            <ac:spMk id="7" creationId="{45F26330-2FF6-7C2C-CCB0-A709C3796506}"/>
          </ac:spMkLst>
        </pc:spChg>
      </pc:sldChg>
      <pc:sldChg chg="addSp modSp">
        <pc:chgData name="Jordan Becerra" userId="abb509257f8df67d" providerId="LiveId" clId="{31DE9549-91AF-4DDC-A411-0415C3E8CF5B}" dt="2025-03-04T22:35:06.269" v="6525"/>
        <pc:sldMkLst>
          <pc:docMk/>
          <pc:sldMk cId="0" sldId="272"/>
        </pc:sldMkLst>
        <pc:spChg chg="add mod">
          <ac:chgData name="Jordan Becerra" userId="abb509257f8df67d" providerId="LiveId" clId="{31DE9549-91AF-4DDC-A411-0415C3E8CF5B}" dt="2025-03-04T22:35:06.269" v="6525"/>
          <ac:spMkLst>
            <pc:docMk/>
            <pc:sldMk cId="0" sldId="272"/>
            <ac:spMk id="7" creationId="{EABCAF35-0FA0-E1A0-5BB5-F8DB9830594B}"/>
          </ac:spMkLst>
        </pc:spChg>
      </pc:sldChg>
      <pc:sldChg chg="addSp modSp">
        <pc:chgData name="Jordan Becerra" userId="abb509257f8df67d" providerId="LiveId" clId="{31DE9549-91AF-4DDC-A411-0415C3E8CF5B}" dt="2025-03-04T22:35:08.636" v="6526"/>
        <pc:sldMkLst>
          <pc:docMk/>
          <pc:sldMk cId="0" sldId="273"/>
        </pc:sldMkLst>
        <pc:spChg chg="add mod">
          <ac:chgData name="Jordan Becerra" userId="abb509257f8df67d" providerId="LiveId" clId="{31DE9549-91AF-4DDC-A411-0415C3E8CF5B}" dt="2025-03-04T22:35:08.636" v="6526"/>
          <ac:spMkLst>
            <pc:docMk/>
            <pc:sldMk cId="0" sldId="273"/>
            <ac:spMk id="7" creationId="{2B3FD64A-29A7-1096-47E6-35658FE11DB4}"/>
          </ac:spMkLst>
        </pc:spChg>
      </pc:sldChg>
      <pc:sldChg chg="addSp modSp mod">
        <pc:chgData name="Jordan Becerra" userId="abb509257f8df67d" providerId="LiveId" clId="{31DE9549-91AF-4DDC-A411-0415C3E8CF5B}" dt="2025-03-04T22:35:12.043" v="6527"/>
        <pc:sldMkLst>
          <pc:docMk/>
          <pc:sldMk cId="0" sldId="274"/>
        </pc:sldMkLst>
        <pc:spChg chg="add mod">
          <ac:chgData name="Jordan Becerra" userId="abb509257f8df67d" providerId="LiveId" clId="{31DE9549-91AF-4DDC-A411-0415C3E8CF5B}" dt="2025-03-04T06:07:06.554" v="576" actId="14100"/>
          <ac:spMkLst>
            <pc:docMk/>
            <pc:sldMk cId="0" sldId="274"/>
            <ac:spMk id="7" creationId="{7698E2A3-0D4E-4762-615F-B3790389C4B9}"/>
          </ac:spMkLst>
        </pc:spChg>
        <pc:spChg chg="add mod">
          <ac:chgData name="Jordan Becerra" userId="abb509257f8df67d" providerId="LiveId" clId="{31DE9549-91AF-4DDC-A411-0415C3E8CF5B}" dt="2025-03-04T06:07:22.440" v="580" actId="1076"/>
          <ac:spMkLst>
            <pc:docMk/>
            <pc:sldMk cId="0" sldId="274"/>
            <ac:spMk id="8" creationId="{B8BFF7B3-198B-25EF-C3EA-6573160E0685}"/>
          </ac:spMkLst>
        </pc:spChg>
        <pc:spChg chg="add mod">
          <ac:chgData name="Jordan Becerra" userId="abb509257f8df67d" providerId="LiveId" clId="{31DE9549-91AF-4DDC-A411-0415C3E8CF5B}" dt="2025-03-04T22:35:12.043" v="6527"/>
          <ac:spMkLst>
            <pc:docMk/>
            <pc:sldMk cId="0" sldId="274"/>
            <ac:spMk id="9" creationId="{A5E0A156-8D48-D3CE-E128-42056016EFCB}"/>
          </ac:spMkLst>
        </pc:spChg>
      </pc:sldChg>
      <pc:sldChg chg="addSp delSp modSp mod">
        <pc:chgData name="Jordan Becerra" userId="abb509257f8df67d" providerId="LiveId" clId="{31DE9549-91AF-4DDC-A411-0415C3E8CF5B}" dt="2025-03-04T05:54:26.904" v="518" actId="167"/>
        <pc:sldMkLst>
          <pc:docMk/>
          <pc:sldMk cId="766186521" sldId="276"/>
        </pc:sldMkLst>
        <pc:spChg chg="add mod ord">
          <ac:chgData name="Jordan Becerra" userId="abb509257f8df67d" providerId="LiveId" clId="{31DE9549-91AF-4DDC-A411-0415C3E8CF5B}" dt="2025-03-04T05:05:51.962" v="6" actId="14100"/>
          <ac:spMkLst>
            <pc:docMk/>
            <pc:sldMk cId="766186521" sldId="276"/>
            <ac:spMk id="3" creationId="{52B9351D-BB99-2F98-6FB2-5E658CA6DA9F}"/>
          </ac:spMkLst>
        </pc:spChg>
        <pc:spChg chg="add mod ord">
          <ac:chgData name="Jordan Becerra" userId="abb509257f8df67d" providerId="LiveId" clId="{31DE9549-91AF-4DDC-A411-0415C3E8CF5B}" dt="2025-03-04T05:15:28.959" v="308" actId="1076"/>
          <ac:spMkLst>
            <pc:docMk/>
            <pc:sldMk cId="766186521" sldId="276"/>
            <ac:spMk id="4" creationId="{51C57DD4-40DF-AF31-A1BF-7DB21644C499}"/>
          </ac:spMkLst>
        </pc:spChg>
        <pc:spChg chg="del">
          <ac:chgData name="Jordan Becerra" userId="abb509257f8df67d" providerId="LiveId" clId="{31DE9549-91AF-4DDC-A411-0415C3E8CF5B}" dt="2025-03-04T05:54:16.235" v="516" actId="478"/>
          <ac:spMkLst>
            <pc:docMk/>
            <pc:sldMk cId="766186521" sldId="276"/>
            <ac:spMk id="6" creationId="{C0A26E92-59D5-6D97-731D-C918107EB215}"/>
          </ac:spMkLst>
        </pc:spChg>
        <pc:spChg chg="add mod">
          <ac:chgData name="Jordan Becerra" userId="abb509257f8df67d" providerId="LiveId" clId="{31DE9549-91AF-4DDC-A411-0415C3E8CF5B}" dt="2025-03-04T05:15:45.236" v="310" actId="14100"/>
          <ac:spMkLst>
            <pc:docMk/>
            <pc:sldMk cId="766186521" sldId="276"/>
            <ac:spMk id="7" creationId="{2C09C842-7379-533F-31A0-739B6E558EC4}"/>
          </ac:spMkLst>
        </pc:spChg>
        <pc:spChg chg="mod">
          <ac:chgData name="Jordan Becerra" userId="abb509257f8df67d" providerId="LiveId" clId="{31DE9549-91AF-4DDC-A411-0415C3E8CF5B}" dt="2025-03-04T05:07:53.300" v="44" actId="20577"/>
          <ac:spMkLst>
            <pc:docMk/>
            <pc:sldMk cId="766186521" sldId="276"/>
            <ac:spMk id="9" creationId="{79DC53AC-7DDE-BE55-FDC4-DC620DAFF5F2}"/>
          </ac:spMkLst>
        </pc:spChg>
        <pc:spChg chg="mod">
          <ac:chgData name="Jordan Becerra" userId="abb509257f8df67d" providerId="LiveId" clId="{31DE9549-91AF-4DDC-A411-0415C3E8CF5B}" dt="2025-03-04T05:08:58.035" v="96" actId="20577"/>
          <ac:spMkLst>
            <pc:docMk/>
            <pc:sldMk cId="766186521" sldId="276"/>
            <ac:spMk id="12" creationId="{1ED67A53-0F1A-52D0-D03D-3A4A869AA430}"/>
          </ac:spMkLst>
        </pc:spChg>
        <pc:spChg chg="mod">
          <ac:chgData name="Jordan Becerra" userId="abb509257f8df67d" providerId="LiveId" clId="{31DE9549-91AF-4DDC-A411-0415C3E8CF5B}" dt="2025-03-04T05:10:09.331" v="137" actId="20577"/>
          <ac:spMkLst>
            <pc:docMk/>
            <pc:sldMk cId="766186521" sldId="276"/>
            <ac:spMk id="15" creationId="{E8013F05-7F89-56A1-9A51-0A6A5ADB6325}"/>
          </ac:spMkLst>
        </pc:spChg>
        <pc:spChg chg="mod">
          <ac:chgData name="Jordan Becerra" userId="abb509257f8df67d" providerId="LiveId" clId="{31DE9549-91AF-4DDC-A411-0415C3E8CF5B}" dt="2025-03-04T05:11:34.935" v="170" actId="20577"/>
          <ac:spMkLst>
            <pc:docMk/>
            <pc:sldMk cId="766186521" sldId="276"/>
            <ac:spMk id="18" creationId="{7C07C5C5-2AFF-06FF-A433-961688B8DF51}"/>
          </ac:spMkLst>
        </pc:spChg>
        <pc:spChg chg="mod">
          <ac:chgData name="Jordan Becerra" userId="abb509257f8df67d" providerId="LiveId" clId="{31DE9549-91AF-4DDC-A411-0415C3E8CF5B}" dt="2025-03-04T05:10:54.523" v="155" actId="20577"/>
          <ac:spMkLst>
            <pc:docMk/>
            <pc:sldMk cId="766186521" sldId="276"/>
            <ac:spMk id="21" creationId="{75AC3419-F492-6CBE-DFAF-AA54C988B866}"/>
          </ac:spMkLst>
        </pc:spChg>
        <pc:spChg chg="mod">
          <ac:chgData name="Jordan Becerra" userId="abb509257f8df67d" providerId="LiveId" clId="{31DE9549-91AF-4DDC-A411-0415C3E8CF5B}" dt="2025-03-04T05:12:20.706" v="188" actId="20577"/>
          <ac:spMkLst>
            <pc:docMk/>
            <pc:sldMk cId="766186521" sldId="276"/>
            <ac:spMk id="24" creationId="{1F0E6FB2-404C-CC6E-8E40-4B5D0D7EE155}"/>
          </ac:spMkLst>
        </pc:spChg>
        <pc:spChg chg="mod">
          <ac:chgData name="Jordan Becerra" userId="abb509257f8df67d" providerId="LiveId" clId="{31DE9549-91AF-4DDC-A411-0415C3E8CF5B}" dt="2025-03-04T05:14:17.882" v="266" actId="14100"/>
          <ac:spMkLst>
            <pc:docMk/>
            <pc:sldMk cId="766186521" sldId="276"/>
            <ac:spMk id="27" creationId="{2F15E10E-B027-52C3-0DD7-5F814761CA7C}"/>
          </ac:spMkLst>
        </pc:spChg>
        <pc:spChg chg="mod">
          <ac:chgData name="Jordan Becerra" userId="abb509257f8df67d" providerId="LiveId" clId="{31DE9549-91AF-4DDC-A411-0415C3E8CF5B}" dt="2025-03-04T05:14:26.489" v="269" actId="20577"/>
          <ac:spMkLst>
            <pc:docMk/>
            <pc:sldMk cId="766186521" sldId="276"/>
            <ac:spMk id="30" creationId="{5000E412-EFC3-0A58-555A-58F1F770806C}"/>
          </ac:spMkLst>
        </pc:spChg>
        <pc:spChg chg="add mod">
          <ac:chgData name="Jordan Becerra" userId="abb509257f8df67d" providerId="LiveId" clId="{31DE9549-91AF-4DDC-A411-0415C3E8CF5B}" dt="2025-03-04T05:16:18.447" v="312" actId="1076"/>
          <ac:spMkLst>
            <pc:docMk/>
            <pc:sldMk cId="766186521" sldId="276"/>
            <ac:spMk id="32" creationId="{FD5377A2-1DEE-BC6A-A80B-212AA6765B06}"/>
          </ac:spMkLst>
        </pc:spChg>
        <pc:spChg chg="add mod">
          <ac:chgData name="Jordan Becerra" userId="abb509257f8df67d" providerId="LiveId" clId="{31DE9549-91AF-4DDC-A411-0415C3E8CF5B}" dt="2025-03-04T05:11:25.266" v="168" actId="207"/>
          <ac:spMkLst>
            <pc:docMk/>
            <pc:sldMk cId="766186521" sldId="276"/>
            <ac:spMk id="34" creationId="{CB0486A7-603A-F2AF-D4CB-0CBF06C18997}"/>
          </ac:spMkLst>
        </pc:spChg>
        <pc:spChg chg="add mod">
          <ac:chgData name="Jordan Becerra" userId="abb509257f8df67d" providerId="LiveId" clId="{31DE9549-91AF-4DDC-A411-0415C3E8CF5B}" dt="2025-03-04T05:16:35.147" v="314" actId="14100"/>
          <ac:spMkLst>
            <pc:docMk/>
            <pc:sldMk cId="766186521" sldId="276"/>
            <ac:spMk id="35" creationId="{CC77BBB9-D084-1564-BA08-93673F77656C}"/>
          </ac:spMkLst>
        </pc:spChg>
        <pc:spChg chg="add mod">
          <ac:chgData name="Jordan Becerra" userId="abb509257f8df67d" providerId="LiveId" clId="{31DE9549-91AF-4DDC-A411-0415C3E8CF5B}" dt="2025-03-04T05:13:02.196" v="210" actId="207"/>
          <ac:spMkLst>
            <pc:docMk/>
            <pc:sldMk cId="766186521" sldId="276"/>
            <ac:spMk id="36" creationId="{A88355D3-78BD-69FE-E209-F21ECE3F7DB3}"/>
          </ac:spMkLst>
        </pc:spChg>
        <pc:spChg chg="add mod">
          <ac:chgData name="Jordan Becerra" userId="abb509257f8df67d" providerId="LiveId" clId="{31DE9549-91AF-4DDC-A411-0415C3E8CF5B}" dt="2025-03-04T05:16:40.989" v="315" actId="1076"/>
          <ac:spMkLst>
            <pc:docMk/>
            <pc:sldMk cId="766186521" sldId="276"/>
            <ac:spMk id="37" creationId="{EC4AB67D-F5C7-F203-15B1-27BD0182BB25}"/>
          </ac:spMkLst>
        </pc:spChg>
        <pc:spChg chg="add mod">
          <ac:chgData name="Jordan Becerra" userId="abb509257f8df67d" providerId="LiveId" clId="{31DE9549-91AF-4DDC-A411-0415C3E8CF5B}" dt="2025-03-04T05:15:14.962" v="307" actId="207"/>
          <ac:spMkLst>
            <pc:docMk/>
            <pc:sldMk cId="766186521" sldId="276"/>
            <ac:spMk id="38" creationId="{E3725F62-45C5-BE75-104C-1A1DEA14A24E}"/>
          </ac:spMkLst>
        </pc:spChg>
        <pc:spChg chg="add mod ord">
          <ac:chgData name="Jordan Becerra" userId="abb509257f8df67d" providerId="LiveId" clId="{31DE9549-91AF-4DDC-A411-0415C3E8CF5B}" dt="2025-03-04T05:54:26.904" v="518" actId="167"/>
          <ac:spMkLst>
            <pc:docMk/>
            <pc:sldMk cId="766186521" sldId="276"/>
            <ac:spMk id="39" creationId="{6CB832D0-8966-F072-0095-DEB1CE049F0C}"/>
          </ac:spMkLst>
        </pc:spChg>
        <pc:grpChg chg="mod">
          <ac:chgData name="Jordan Becerra" userId="abb509257f8df67d" providerId="LiveId" clId="{31DE9549-91AF-4DDC-A411-0415C3E8CF5B}" dt="2025-03-04T05:06:57.790" v="14" actId="14100"/>
          <ac:grpSpMkLst>
            <pc:docMk/>
            <pc:sldMk cId="766186521" sldId="276"/>
            <ac:grpSpMk id="8" creationId="{7F759015-5FE4-AC17-E2E3-F7209598DB64}"/>
          </ac:grpSpMkLst>
        </pc:grpChg>
      </pc:sldChg>
      <pc:sldChg chg="addSp delSp modSp mod">
        <pc:chgData name="Jordan Becerra" userId="abb509257f8df67d" providerId="LiveId" clId="{31DE9549-91AF-4DDC-A411-0415C3E8CF5B}" dt="2025-03-04T05:43:01.221" v="459" actId="1076"/>
        <pc:sldMkLst>
          <pc:docMk/>
          <pc:sldMk cId="3348276032" sldId="277"/>
        </pc:sldMkLst>
        <pc:spChg chg="del">
          <ac:chgData name="Jordan Becerra" userId="abb509257f8df67d" providerId="LiveId" clId="{31DE9549-91AF-4DDC-A411-0415C3E8CF5B}" dt="2025-03-04T05:42:28.994" v="455" actId="478"/>
          <ac:spMkLst>
            <pc:docMk/>
            <pc:sldMk cId="3348276032" sldId="277"/>
            <ac:spMk id="2" creationId="{E29C97BE-6709-F4A6-D504-44CC65C7E28C}"/>
          </ac:spMkLst>
        </pc:spChg>
        <pc:spChg chg="mod">
          <ac:chgData name="Jordan Becerra" userId="abb509257f8df67d" providerId="LiveId" clId="{31DE9549-91AF-4DDC-A411-0415C3E8CF5B}" dt="2025-03-04T05:42:39.476" v="457" actId="1076"/>
          <ac:spMkLst>
            <pc:docMk/>
            <pc:sldMk cId="3348276032" sldId="277"/>
            <ac:spMk id="4" creationId="{FA76FF3B-1B39-55B8-D1DB-7665205602C3}"/>
          </ac:spMkLst>
        </pc:spChg>
        <pc:spChg chg="add mod ord">
          <ac:chgData name="Jordan Becerra" userId="abb509257f8df67d" providerId="LiveId" clId="{31DE9549-91AF-4DDC-A411-0415C3E8CF5B}" dt="2025-03-04T05:42:36.133" v="456" actId="167"/>
          <ac:spMkLst>
            <pc:docMk/>
            <pc:sldMk cId="3348276032" sldId="277"/>
            <ac:spMk id="5" creationId="{C49B780B-148E-D3BC-923E-270F93417110}"/>
          </ac:spMkLst>
        </pc:spChg>
        <pc:spChg chg="add del mod">
          <ac:chgData name="Jordan Becerra" userId="abb509257f8df67d" providerId="LiveId" clId="{31DE9549-91AF-4DDC-A411-0415C3E8CF5B}" dt="2025-03-04T05:43:01.221" v="459" actId="1076"/>
          <ac:spMkLst>
            <pc:docMk/>
            <pc:sldMk cId="3348276032" sldId="277"/>
            <ac:spMk id="7" creationId="{81831DF1-19CE-C04C-DF17-612A4030F845}"/>
          </ac:spMkLst>
        </pc:spChg>
      </pc:sldChg>
      <pc:sldChg chg="addSp delSp modSp mod">
        <pc:chgData name="Jordan Becerra" userId="abb509257f8df67d" providerId="LiveId" clId="{31DE9549-91AF-4DDC-A411-0415C3E8CF5B}" dt="2025-03-04T05:55:59.038" v="531" actId="1076"/>
        <pc:sldMkLst>
          <pc:docMk/>
          <pc:sldMk cId="1485164333" sldId="278"/>
        </pc:sldMkLst>
        <pc:spChg chg="mod">
          <ac:chgData name="Jordan Becerra" userId="abb509257f8df67d" providerId="LiveId" clId="{31DE9549-91AF-4DDC-A411-0415C3E8CF5B}" dt="2025-03-04T05:55:51.588" v="529" actId="1076"/>
          <ac:spMkLst>
            <pc:docMk/>
            <pc:sldMk cId="1485164333" sldId="278"/>
            <ac:spMk id="2" creationId="{C8BD0BA6-C408-126F-076B-B76A363BA813}"/>
          </ac:spMkLst>
        </pc:spChg>
        <pc:spChg chg="del">
          <ac:chgData name="Jordan Becerra" userId="abb509257f8df67d" providerId="LiveId" clId="{31DE9549-91AF-4DDC-A411-0415C3E8CF5B}" dt="2025-03-04T05:55:33.295" v="524" actId="478"/>
          <ac:spMkLst>
            <pc:docMk/>
            <pc:sldMk cId="1485164333" sldId="278"/>
            <ac:spMk id="3" creationId="{DF05A8BF-EE7A-09CA-E759-74F589F94AA1}"/>
          </ac:spMkLst>
        </pc:spChg>
        <pc:spChg chg="mod">
          <ac:chgData name="Jordan Becerra" userId="abb509257f8df67d" providerId="LiveId" clId="{31DE9549-91AF-4DDC-A411-0415C3E8CF5B}" dt="2025-03-04T05:55:59.038" v="531" actId="1076"/>
          <ac:spMkLst>
            <pc:docMk/>
            <pc:sldMk cId="1485164333" sldId="278"/>
            <ac:spMk id="4" creationId="{E2869FD5-9018-0A3F-B1F5-223F68C7AF3F}"/>
          </ac:spMkLst>
        </pc:spChg>
        <pc:spChg chg="add mod ord">
          <ac:chgData name="Jordan Becerra" userId="abb509257f8df67d" providerId="LiveId" clId="{31DE9549-91AF-4DDC-A411-0415C3E8CF5B}" dt="2025-03-04T05:55:46.620" v="528" actId="14100"/>
          <ac:spMkLst>
            <pc:docMk/>
            <pc:sldMk cId="1485164333" sldId="278"/>
            <ac:spMk id="27" creationId="{801B7B3E-D8E1-3662-57ED-D5401981B18B}"/>
          </ac:spMkLst>
        </pc:spChg>
      </pc:sldChg>
      <pc:sldChg chg="addSp delSp modSp new mod setBg">
        <pc:chgData name="Jordan Becerra" userId="abb509257f8df67d" providerId="LiveId" clId="{31DE9549-91AF-4DDC-A411-0415C3E8CF5B}" dt="2025-03-04T22:53:08.677" v="6549" actId="1076"/>
        <pc:sldMkLst>
          <pc:docMk/>
          <pc:sldMk cId="3248647408" sldId="279"/>
        </pc:sldMkLst>
        <pc:spChg chg="add del mod">
          <ac:chgData name="Jordan Becerra" userId="abb509257f8df67d" providerId="LiveId" clId="{31DE9549-91AF-4DDC-A411-0415C3E8CF5B}" dt="2025-03-04T07:06:25.697" v="3409" actId="478"/>
          <ac:spMkLst>
            <pc:docMk/>
            <pc:sldMk cId="3248647408" sldId="279"/>
            <ac:spMk id="2" creationId="{69275C22-90E3-A706-F056-AFEF515AC95D}"/>
          </ac:spMkLst>
        </pc:spChg>
        <pc:spChg chg="add del mod ord">
          <ac:chgData name="Jordan Becerra" userId="abb509257f8df67d" providerId="LiveId" clId="{31DE9549-91AF-4DDC-A411-0415C3E8CF5B}" dt="2025-03-04T07:06:27.915" v="3410" actId="478"/>
          <ac:spMkLst>
            <pc:docMk/>
            <pc:sldMk cId="3248647408" sldId="279"/>
            <ac:spMk id="3" creationId="{20189A4B-3BA6-19E8-09A3-CD9F421C25D9}"/>
          </ac:spMkLst>
        </pc:spChg>
        <pc:spChg chg="add mod ord">
          <ac:chgData name="Jordan Becerra" userId="abb509257f8df67d" providerId="LiveId" clId="{31DE9549-91AF-4DDC-A411-0415C3E8CF5B}" dt="2025-03-04T22:53:08.677" v="6549" actId="1076"/>
          <ac:spMkLst>
            <pc:docMk/>
            <pc:sldMk cId="3248647408" sldId="279"/>
            <ac:spMk id="4" creationId="{A97BCA5D-C7AD-86E4-792F-E5826C64824B}"/>
          </ac:spMkLst>
        </pc:spChg>
        <pc:spChg chg="add mod">
          <ac:chgData name="Jordan Becerra" userId="abb509257f8df67d" providerId="LiveId" clId="{31DE9549-91AF-4DDC-A411-0415C3E8CF5B}" dt="2025-03-04T17:30:38.427" v="3486" actId="1076"/>
          <ac:spMkLst>
            <pc:docMk/>
            <pc:sldMk cId="3248647408" sldId="279"/>
            <ac:spMk id="6" creationId="{D71C956F-910F-A874-B4C2-2CA3DFD62A32}"/>
          </ac:spMkLst>
        </pc:spChg>
        <pc:spChg chg="mod ord">
          <ac:chgData name="Jordan Becerra" userId="abb509257f8df67d" providerId="LiveId" clId="{31DE9549-91AF-4DDC-A411-0415C3E8CF5B}" dt="2025-03-04T22:52:55.712" v="6547" actId="14100"/>
          <ac:spMkLst>
            <pc:docMk/>
            <pc:sldMk cId="3248647408" sldId="279"/>
            <ac:spMk id="10" creationId="{6992E925-256A-A99F-264D-6CDEDCBFA4F6}"/>
          </ac:spMkLst>
        </pc:spChg>
        <pc:spChg chg="mod">
          <ac:chgData name="Jordan Becerra" userId="abb509257f8df67d" providerId="LiveId" clId="{31DE9549-91AF-4DDC-A411-0415C3E8CF5B}" dt="2025-03-04T17:31:03.999" v="3488"/>
          <ac:spMkLst>
            <pc:docMk/>
            <pc:sldMk cId="3248647408" sldId="279"/>
            <ac:spMk id="11" creationId="{693F662F-F7C5-59ED-8DF9-CB42252BFB53}"/>
          </ac:spMkLst>
        </pc:spChg>
        <pc:grpChg chg="add mod">
          <ac:chgData name="Jordan Becerra" userId="abb509257f8df67d" providerId="LiveId" clId="{31DE9549-91AF-4DDC-A411-0415C3E8CF5B}" dt="2025-03-04T17:31:59.291" v="3697" actId="1076"/>
          <ac:grpSpMkLst>
            <pc:docMk/>
            <pc:sldMk cId="3248647408" sldId="279"/>
            <ac:grpSpMk id="9" creationId="{D8074CA4-791C-A2B3-D4BE-18B063213497}"/>
          </ac:grpSpMkLst>
        </pc:grpChg>
        <pc:picChg chg="add mod modCrop">
          <ac:chgData name="Jordan Becerra" userId="abb509257f8df67d" providerId="LiveId" clId="{31DE9549-91AF-4DDC-A411-0415C3E8CF5B}" dt="2025-03-04T17:30:31.788" v="3485" actId="1076"/>
          <ac:picMkLst>
            <pc:docMk/>
            <pc:sldMk cId="3248647408" sldId="279"/>
            <ac:picMk id="8" creationId="{377679A7-38A2-D701-C62A-0346AF469D84}"/>
          </ac:picMkLst>
        </pc:picChg>
      </pc:sldChg>
      <pc:sldChg chg="addSp delSp modSp new mod setBg">
        <pc:chgData name="Jordan Becerra" userId="abb509257f8df67d" providerId="LiveId" clId="{31DE9549-91AF-4DDC-A411-0415C3E8CF5B}" dt="2025-03-04T21:15:37.419" v="6046"/>
        <pc:sldMkLst>
          <pc:docMk/>
          <pc:sldMk cId="154609755" sldId="280"/>
        </pc:sldMkLst>
        <pc:spChg chg="mod">
          <ac:chgData name="Jordan Becerra" userId="abb509257f8df67d" providerId="LiveId" clId="{31DE9549-91AF-4DDC-A411-0415C3E8CF5B}" dt="2025-03-04T17:35:19.086" v="4013" actId="14100"/>
          <ac:spMkLst>
            <pc:docMk/>
            <pc:sldMk cId="154609755" sldId="280"/>
            <ac:spMk id="3" creationId="{81F88A67-1EE4-D0AA-018F-B31589705852}"/>
          </ac:spMkLst>
        </pc:spChg>
        <pc:spChg chg="mod">
          <ac:chgData name="Jordan Becerra" userId="abb509257f8df67d" providerId="LiveId" clId="{31DE9549-91AF-4DDC-A411-0415C3E8CF5B}" dt="2025-03-04T17:32:40.578" v="3702"/>
          <ac:spMkLst>
            <pc:docMk/>
            <pc:sldMk cId="154609755" sldId="280"/>
            <ac:spMk id="4" creationId="{01688E02-93F6-E4CD-9234-9F785B03FB66}"/>
          </ac:spMkLst>
        </pc:spChg>
        <pc:spChg chg="del mod topLvl">
          <ac:chgData name="Jordan Becerra" userId="abb509257f8df67d" providerId="LiveId" clId="{31DE9549-91AF-4DDC-A411-0415C3E8CF5B}" dt="2025-03-04T17:34:53.545" v="4010" actId="21"/>
          <ac:spMkLst>
            <pc:docMk/>
            <pc:sldMk cId="154609755" sldId="280"/>
            <ac:spMk id="6" creationId="{55B85178-0CEB-1674-F9CF-AC39FB133804}"/>
          </ac:spMkLst>
        </pc:spChg>
        <pc:spChg chg="mod topLvl">
          <ac:chgData name="Jordan Becerra" userId="abb509257f8df67d" providerId="LiveId" clId="{31DE9549-91AF-4DDC-A411-0415C3E8CF5B}" dt="2025-03-04T17:34:53.545" v="4010" actId="21"/>
          <ac:spMkLst>
            <pc:docMk/>
            <pc:sldMk cId="154609755" sldId="280"/>
            <ac:spMk id="7" creationId="{8F9D069B-87F1-DAF9-DADC-E651CD5F55B0}"/>
          </ac:spMkLst>
        </pc:spChg>
        <pc:spChg chg="add mod">
          <ac:chgData name="Jordan Becerra" userId="abb509257f8df67d" providerId="LiveId" clId="{31DE9549-91AF-4DDC-A411-0415C3E8CF5B}" dt="2025-03-04T17:36:35.584" v="4253" actId="14100"/>
          <ac:spMkLst>
            <pc:docMk/>
            <pc:sldMk cId="154609755" sldId="280"/>
            <ac:spMk id="8" creationId="{55B85178-0CEB-1674-F9CF-AC39FB133804}"/>
          </ac:spMkLst>
        </pc:spChg>
        <pc:spChg chg="add del mod">
          <ac:chgData name="Jordan Becerra" userId="abb509257f8df67d" providerId="LiveId" clId="{31DE9549-91AF-4DDC-A411-0415C3E8CF5B}" dt="2025-03-04T17:37:15.840" v="4256"/>
          <ac:spMkLst>
            <pc:docMk/>
            <pc:sldMk cId="154609755" sldId="280"/>
            <ac:spMk id="9" creationId="{7F842F63-6354-3DD6-E4EE-ADA087C4B69E}"/>
          </ac:spMkLst>
        </pc:spChg>
        <pc:spChg chg="add mod">
          <ac:chgData name="Jordan Becerra" userId="abb509257f8df67d" providerId="LiveId" clId="{31DE9549-91AF-4DDC-A411-0415C3E8CF5B}" dt="2025-03-04T17:41:26.312" v="4658" actId="113"/>
          <ac:spMkLst>
            <pc:docMk/>
            <pc:sldMk cId="154609755" sldId="280"/>
            <ac:spMk id="10" creationId="{4B8E3D9D-013F-9A90-C1FC-A5D447AD5CEB}"/>
          </ac:spMkLst>
        </pc:spChg>
        <pc:grpChg chg="add del mod">
          <ac:chgData name="Jordan Becerra" userId="abb509257f8df67d" providerId="LiveId" clId="{31DE9549-91AF-4DDC-A411-0415C3E8CF5B}" dt="2025-03-04T17:35:31.021" v="4014" actId="478"/>
          <ac:grpSpMkLst>
            <pc:docMk/>
            <pc:sldMk cId="154609755" sldId="280"/>
            <ac:grpSpMk id="2" creationId="{D60295A0-8F0B-D513-A4B6-1CD1ADCB96C6}"/>
          </ac:grpSpMkLst>
        </pc:grpChg>
        <pc:grpChg chg="add del mod">
          <ac:chgData name="Jordan Becerra" userId="abb509257f8df67d" providerId="LiveId" clId="{31DE9549-91AF-4DDC-A411-0415C3E8CF5B}" dt="2025-03-04T17:34:53.545" v="4010" actId="21"/>
          <ac:grpSpMkLst>
            <pc:docMk/>
            <pc:sldMk cId="154609755" sldId="280"/>
            <ac:grpSpMk id="5" creationId="{70AF23FB-6C3E-3FAB-4C71-3D8C21F3BB08}"/>
          </ac:grpSpMkLst>
        </pc:grpChg>
        <pc:picChg chg="add mod ord modCrop">
          <ac:chgData name="Jordan Becerra" userId="abb509257f8df67d" providerId="LiveId" clId="{31DE9549-91AF-4DDC-A411-0415C3E8CF5B}" dt="2025-03-04T17:46:02.403" v="4678" actId="1076"/>
          <ac:picMkLst>
            <pc:docMk/>
            <pc:sldMk cId="154609755" sldId="280"/>
            <ac:picMk id="12" creationId="{8521B2D5-E7E7-3E04-AD7B-89F1B135DE51}"/>
          </ac:picMkLst>
        </pc:picChg>
      </pc:sldChg>
      <pc:sldChg chg="addSp modSp new mod">
        <pc:chgData name="Jordan Becerra" userId="abb509257f8df67d" providerId="LiveId" clId="{31DE9549-91AF-4DDC-A411-0415C3E8CF5B}" dt="2025-03-04T17:58:56.037" v="5346" actId="1076"/>
        <pc:sldMkLst>
          <pc:docMk/>
          <pc:sldMk cId="4115765867" sldId="281"/>
        </pc:sldMkLst>
        <pc:spChg chg="add mod">
          <ac:chgData name="Jordan Becerra" userId="abb509257f8df67d" providerId="LiveId" clId="{31DE9549-91AF-4DDC-A411-0415C3E8CF5B}" dt="2025-03-04T17:47:36.647" v="4751" actId="255"/>
          <ac:spMkLst>
            <pc:docMk/>
            <pc:sldMk cId="4115765867" sldId="281"/>
            <ac:spMk id="2" creationId="{F420F271-5514-8079-4B3B-FC5C69C80314}"/>
          </ac:spMkLst>
        </pc:spChg>
        <pc:spChg chg="add mod">
          <ac:chgData name="Jordan Becerra" userId="abb509257f8df67d" providerId="LiveId" clId="{31DE9549-91AF-4DDC-A411-0415C3E8CF5B}" dt="2025-03-04T17:58:49.710" v="5345" actId="1076"/>
          <ac:spMkLst>
            <pc:docMk/>
            <pc:sldMk cId="4115765867" sldId="281"/>
            <ac:spMk id="3" creationId="{0C980F00-F963-419B-5C03-4CCA45FD9E21}"/>
          </ac:spMkLst>
        </pc:spChg>
        <pc:picChg chg="add mod ord modCrop">
          <ac:chgData name="Jordan Becerra" userId="abb509257f8df67d" providerId="LiveId" clId="{31DE9549-91AF-4DDC-A411-0415C3E8CF5B}" dt="2025-03-04T17:58:56.037" v="5346" actId="1076"/>
          <ac:picMkLst>
            <pc:docMk/>
            <pc:sldMk cId="4115765867" sldId="281"/>
            <ac:picMk id="5" creationId="{43D6432F-4668-391D-DD25-B6B6227B7D1A}"/>
          </ac:picMkLst>
        </pc:picChg>
      </pc:sldChg>
      <pc:sldChg chg="addSp delSp modSp new mod">
        <pc:chgData name="Jordan Becerra" userId="abb509257f8df67d" providerId="LiveId" clId="{31DE9549-91AF-4DDC-A411-0415C3E8CF5B}" dt="2025-03-04T22:45:52.817" v="6545" actId="1076"/>
        <pc:sldMkLst>
          <pc:docMk/>
          <pc:sldMk cId="2572309607" sldId="282"/>
        </pc:sldMkLst>
        <pc:spChg chg="mod">
          <ac:chgData name="Jordan Becerra" userId="abb509257f8df67d" providerId="LiveId" clId="{31DE9549-91AF-4DDC-A411-0415C3E8CF5B}" dt="2025-03-04T22:15:11.583" v="6473"/>
          <ac:spMkLst>
            <pc:docMk/>
            <pc:sldMk cId="2572309607" sldId="282"/>
            <ac:spMk id="3" creationId="{FD8B02A0-277E-FA2F-C609-AF262EF2095F}"/>
          </ac:spMkLst>
        </pc:spChg>
        <pc:spChg chg="mod">
          <ac:chgData name="Jordan Becerra" userId="abb509257f8df67d" providerId="LiveId" clId="{31DE9549-91AF-4DDC-A411-0415C3E8CF5B}" dt="2025-03-04T22:15:11.583" v="6473"/>
          <ac:spMkLst>
            <pc:docMk/>
            <pc:sldMk cId="2572309607" sldId="282"/>
            <ac:spMk id="4" creationId="{CEB075E0-14D8-05C2-FD2F-3FFD48EE9884}"/>
          </ac:spMkLst>
        </pc:spChg>
        <pc:spChg chg="add mod">
          <ac:chgData name="Jordan Becerra" userId="abb509257f8df67d" providerId="LiveId" clId="{31DE9549-91AF-4DDC-A411-0415C3E8CF5B}" dt="2025-03-04T22:45:49.755" v="6544" actId="1076"/>
          <ac:spMkLst>
            <pc:docMk/>
            <pc:sldMk cId="2572309607" sldId="282"/>
            <ac:spMk id="7" creationId="{B87904D6-D76E-2447-3057-3EA5B1B96BB4}"/>
          </ac:spMkLst>
        </pc:spChg>
        <pc:spChg chg="add mod">
          <ac:chgData name="Jordan Becerra" userId="abb509257f8df67d" providerId="LiveId" clId="{31DE9549-91AF-4DDC-A411-0415C3E8CF5B}" dt="2025-03-04T22:34:37.431" v="6518"/>
          <ac:spMkLst>
            <pc:docMk/>
            <pc:sldMk cId="2572309607" sldId="282"/>
            <ac:spMk id="10" creationId="{F3B08E9C-F91A-DE47-04F4-9103C09736F2}"/>
          </ac:spMkLst>
        </pc:spChg>
        <pc:grpChg chg="add mod ord">
          <ac:chgData name="Jordan Becerra" userId="abb509257f8df67d" providerId="LiveId" clId="{31DE9549-91AF-4DDC-A411-0415C3E8CF5B}" dt="2025-03-04T22:45:25.292" v="6542" actId="1076"/>
          <ac:grpSpMkLst>
            <pc:docMk/>
            <pc:sldMk cId="2572309607" sldId="282"/>
            <ac:grpSpMk id="2" creationId="{7431FEF6-3260-F7AF-79C2-B625944BF061}"/>
          </ac:grpSpMkLst>
        </pc:grpChg>
        <pc:picChg chg="add del mod modCrop">
          <ac:chgData name="Jordan Becerra" userId="abb509257f8df67d" providerId="LiveId" clId="{31DE9549-91AF-4DDC-A411-0415C3E8CF5B}" dt="2025-03-04T18:30:12.963" v="5369" actId="478"/>
          <ac:picMkLst>
            <pc:docMk/>
            <pc:sldMk cId="2572309607" sldId="282"/>
            <ac:picMk id="3" creationId="{0B1BA8E3-108A-DD51-09D7-29BD3ADE2869}"/>
          </ac:picMkLst>
        </pc:picChg>
        <pc:picChg chg="add mod ord modCrop">
          <ac:chgData name="Jordan Becerra" userId="abb509257f8df67d" providerId="LiveId" clId="{31DE9549-91AF-4DDC-A411-0415C3E8CF5B}" dt="2025-03-04T22:20:03.730" v="6488" actId="166"/>
          <ac:picMkLst>
            <pc:docMk/>
            <pc:sldMk cId="2572309607" sldId="282"/>
            <ac:picMk id="5" creationId="{3CD2646F-08BB-4F99-FFF2-8944F1FF88A4}"/>
          </ac:picMkLst>
        </pc:picChg>
        <pc:picChg chg="add mod modCrop">
          <ac:chgData name="Jordan Becerra" userId="abb509257f8df67d" providerId="LiveId" clId="{31DE9549-91AF-4DDC-A411-0415C3E8CF5B}" dt="2025-03-04T22:45:52.817" v="6545" actId="1076"/>
          <ac:picMkLst>
            <pc:docMk/>
            <pc:sldMk cId="2572309607" sldId="282"/>
            <ac:picMk id="9" creationId="{EB108566-D1B5-EE5F-8D9F-9D78106D9DB4}"/>
          </ac:picMkLst>
        </pc:picChg>
      </pc:sldChg>
      <pc:sldChg chg="addSp modSp new mod">
        <pc:chgData name="Jordan Becerra" userId="abb509257f8df67d" providerId="LiveId" clId="{31DE9549-91AF-4DDC-A411-0415C3E8CF5B}" dt="2025-03-04T22:34:41.055" v="6519"/>
        <pc:sldMkLst>
          <pc:docMk/>
          <pc:sldMk cId="2296248814" sldId="283"/>
        </pc:sldMkLst>
        <pc:spChg chg="mod">
          <ac:chgData name="Jordan Becerra" userId="abb509257f8df67d" providerId="LiveId" clId="{31DE9549-91AF-4DDC-A411-0415C3E8CF5B}" dt="2025-03-04T22:27:38.458" v="6505"/>
          <ac:spMkLst>
            <pc:docMk/>
            <pc:sldMk cId="2296248814" sldId="283"/>
            <ac:spMk id="4" creationId="{D162476D-42AF-80DC-FFAF-A4285BDFBF5A}"/>
          </ac:spMkLst>
        </pc:spChg>
        <pc:spChg chg="mod">
          <ac:chgData name="Jordan Becerra" userId="abb509257f8df67d" providerId="LiveId" clId="{31DE9549-91AF-4DDC-A411-0415C3E8CF5B}" dt="2025-03-04T22:27:38.458" v="6505"/>
          <ac:spMkLst>
            <pc:docMk/>
            <pc:sldMk cId="2296248814" sldId="283"/>
            <ac:spMk id="5" creationId="{605B27AD-CF43-F7A5-306F-0FCF11AC4B68}"/>
          </ac:spMkLst>
        </pc:spChg>
        <pc:spChg chg="add mod">
          <ac:chgData name="Jordan Becerra" userId="abb509257f8df67d" providerId="LiveId" clId="{31DE9549-91AF-4DDC-A411-0415C3E8CF5B}" dt="2025-03-04T22:30:02.923" v="6512" actId="1076"/>
          <ac:spMkLst>
            <pc:docMk/>
            <pc:sldMk cId="2296248814" sldId="283"/>
            <ac:spMk id="6" creationId="{312FFE26-3232-7608-4572-C588C296088C}"/>
          </ac:spMkLst>
        </pc:spChg>
        <pc:spChg chg="add mod">
          <ac:chgData name="Jordan Becerra" userId="abb509257f8df67d" providerId="LiveId" clId="{31DE9549-91AF-4DDC-A411-0415C3E8CF5B}" dt="2025-03-04T22:34:41.055" v="6519"/>
          <ac:spMkLst>
            <pc:docMk/>
            <pc:sldMk cId="2296248814" sldId="283"/>
            <ac:spMk id="8" creationId="{96AE267D-B8FC-730A-EF12-685AB78C750C}"/>
          </ac:spMkLst>
        </pc:spChg>
        <pc:grpChg chg="add mod">
          <ac:chgData name="Jordan Becerra" userId="abb509257f8df67d" providerId="LiveId" clId="{31DE9549-91AF-4DDC-A411-0415C3E8CF5B}" dt="2025-03-04T22:29:49.707" v="6511" actId="1076"/>
          <ac:grpSpMkLst>
            <pc:docMk/>
            <pc:sldMk cId="2296248814" sldId="283"/>
            <ac:grpSpMk id="2" creationId="{A6F71866-A646-0422-C098-6F8132F4B39F}"/>
          </ac:grpSpMkLst>
        </pc:grpChg>
        <pc:picChg chg="add mod modCrop">
          <ac:chgData name="Jordan Becerra" userId="abb509257f8df67d" providerId="LiveId" clId="{31DE9549-91AF-4DDC-A411-0415C3E8CF5B}" dt="2025-03-04T22:30:08.593" v="6513" actId="14100"/>
          <ac:picMkLst>
            <pc:docMk/>
            <pc:sldMk cId="2296248814" sldId="283"/>
            <ac:picMk id="3" creationId="{DCD4439A-FEF3-8147-E4DD-81791AB5B620}"/>
          </ac:picMkLst>
        </pc:picChg>
        <pc:picChg chg="add mod">
          <ac:chgData name="Jordan Becerra" userId="abb509257f8df67d" providerId="LiveId" clId="{31DE9549-91AF-4DDC-A411-0415C3E8CF5B}" dt="2025-03-04T22:30:29.823" v="6515" actId="1076"/>
          <ac:picMkLst>
            <pc:docMk/>
            <pc:sldMk cId="2296248814" sldId="283"/>
            <ac:picMk id="7" creationId="{3C7EE98F-D318-BD3F-6B90-99A9AA2BD796}"/>
          </ac:picMkLst>
        </pc:picChg>
      </pc:sldChg>
      <pc:sldChg chg="addSp modSp new mod">
        <pc:chgData name="Jordan Becerra" userId="abb509257f8df67d" providerId="LiveId" clId="{31DE9549-91AF-4DDC-A411-0415C3E8CF5B}" dt="2025-03-04T21:53:27.757" v="6378" actId="1076"/>
        <pc:sldMkLst>
          <pc:docMk/>
          <pc:sldMk cId="2298501718" sldId="284"/>
        </pc:sldMkLst>
        <pc:spChg chg="mod">
          <ac:chgData name="Jordan Becerra" userId="abb509257f8df67d" providerId="LiveId" clId="{31DE9549-91AF-4DDC-A411-0415C3E8CF5B}" dt="2025-03-04T21:27:13.692" v="6261"/>
          <ac:spMkLst>
            <pc:docMk/>
            <pc:sldMk cId="2298501718" sldId="284"/>
            <ac:spMk id="3" creationId="{B526A459-5F4D-C311-BEF8-90D77F50E478}"/>
          </ac:spMkLst>
        </pc:spChg>
        <pc:spChg chg="mod">
          <ac:chgData name="Jordan Becerra" userId="abb509257f8df67d" providerId="LiveId" clId="{31DE9549-91AF-4DDC-A411-0415C3E8CF5B}" dt="2025-03-04T21:27:13.692" v="6261"/>
          <ac:spMkLst>
            <pc:docMk/>
            <pc:sldMk cId="2298501718" sldId="284"/>
            <ac:spMk id="4" creationId="{733EA491-AD71-2C75-A958-4FC4E3CBE998}"/>
          </ac:spMkLst>
        </pc:spChg>
        <pc:spChg chg="add mod">
          <ac:chgData name="Jordan Becerra" userId="abb509257f8df67d" providerId="LiveId" clId="{31DE9549-91AF-4DDC-A411-0415C3E8CF5B}" dt="2025-03-04T21:53:27.757" v="6378" actId="1076"/>
          <ac:spMkLst>
            <pc:docMk/>
            <pc:sldMk cId="2298501718" sldId="284"/>
            <ac:spMk id="5" creationId="{1A0A2BD7-FF1E-84CB-1F6B-53DDEE8FFC32}"/>
          </ac:spMkLst>
        </pc:spChg>
        <pc:spChg chg="add mod ord">
          <ac:chgData name="Jordan Becerra" userId="abb509257f8df67d" providerId="LiveId" clId="{31DE9549-91AF-4DDC-A411-0415C3E8CF5B}" dt="2025-03-04T21:29:51.762" v="6282" actId="1076"/>
          <ac:spMkLst>
            <pc:docMk/>
            <pc:sldMk cId="2298501718" sldId="284"/>
            <ac:spMk id="6" creationId="{F3EE6863-C7BE-AD44-A773-BF5AEF704029}"/>
          </ac:spMkLst>
        </pc:spChg>
        <pc:spChg chg="add mod">
          <ac:chgData name="Jordan Becerra" userId="abb509257f8df67d" providerId="LiveId" clId="{31DE9549-91AF-4DDC-A411-0415C3E8CF5B}" dt="2025-03-04T21:29:47.357" v="6281" actId="1076"/>
          <ac:spMkLst>
            <pc:docMk/>
            <pc:sldMk cId="2298501718" sldId="284"/>
            <ac:spMk id="7" creationId="{4EC5D0ED-080F-4B56-7552-F4E07063AE8F}"/>
          </ac:spMkLst>
        </pc:spChg>
        <pc:grpChg chg="add mod">
          <ac:chgData name="Jordan Becerra" userId="abb509257f8df67d" providerId="LiveId" clId="{31DE9549-91AF-4DDC-A411-0415C3E8CF5B}" dt="2025-03-04T21:27:48.527" v="6270" actId="14100"/>
          <ac:grpSpMkLst>
            <pc:docMk/>
            <pc:sldMk cId="2298501718" sldId="284"/>
            <ac:grpSpMk id="2" creationId="{B000953A-6E3E-CF68-8BAB-AA4E55DEB1E8}"/>
          </ac:grpSpMkLst>
        </pc:grpChg>
        <pc:picChg chg="add mod modCrop">
          <ac:chgData name="Jordan Becerra" userId="abb509257f8df67d" providerId="LiveId" clId="{31DE9549-91AF-4DDC-A411-0415C3E8CF5B}" dt="2025-03-04T21:41:08.665" v="6298" actId="1076"/>
          <ac:picMkLst>
            <pc:docMk/>
            <pc:sldMk cId="2298501718" sldId="284"/>
            <ac:picMk id="9" creationId="{D77C2AF1-D8C0-89C9-6AC7-F13BE4AFEDCA}"/>
          </ac:picMkLst>
        </pc:picChg>
        <pc:picChg chg="add mod modCrop">
          <ac:chgData name="Jordan Becerra" userId="abb509257f8df67d" providerId="LiveId" clId="{31DE9549-91AF-4DDC-A411-0415C3E8CF5B}" dt="2025-03-04T21:44:21.090" v="6324" actId="1076"/>
          <ac:picMkLst>
            <pc:docMk/>
            <pc:sldMk cId="2298501718" sldId="284"/>
            <ac:picMk id="11" creationId="{3D2893DA-C738-7E8D-EF90-A17C1D75429A}"/>
          </ac:picMkLst>
        </pc:picChg>
        <pc:picChg chg="add mod modCrop">
          <ac:chgData name="Jordan Becerra" userId="abb509257f8df67d" providerId="LiveId" clId="{31DE9549-91AF-4DDC-A411-0415C3E8CF5B}" dt="2025-03-04T21:44:17.856" v="6323" actId="1076"/>
          <ac:picMkLst>
            <pc:docMk/>
            <pc:sldMk cId="2298501718" sldId="284"/>
            <ac:picMk id="13" creationId="{1A6F651E-BD51-B3ED-D209-9AA5CCE4E11F}"/>
          </ac:picMkLst>
        </pc:picChg>
      </pc:sldChg>
      <pc:sldChg chg="new del setBg">
        <pc:chgData name="Jordan Becerra" userId="abb509257f8df67d" providerId="LiveId" clId="{31DE9549-91AF-4DDC-A411-0415C3E8CF5B}" dt="2025-03-04T21:17:02.057" v="6258" actId="2696"/>
        <pc:sldMkLst>
          <pc:docMk/>
          <pc:sldMk cId="4102924744" sldId="284"/>
        </pc:sldMkLst>
      </pc:sldChg>
      <pc:sldChg chg="addSp modSp new mod">
        <pc:chgData name="Jordan Becerra" userId="abb509257f8df67d" providerId="LiveId" clId="{31DE9549-91AF-4DDC-A411-0415C3E8CF5B}" dt="2025-03-04T21:53:35.662" v="6379" actId="1076"/>
        <pc:sldMkLst>
          <pc:docMk/>
          <pc:sldMk cId="2710124290" sldId="285"/>
        </pc:sldMkLst>
        <pc:spChg chg="add mod">
          <ac:chgData name="Jordan Becerra" userId="abb509257f8df67d" providerId="LiveId" clId="{31DE9549-91AF-4DDC-A411-0415C3E8CF5B}" dt="2025-03-04T21:45:55.724" v="6326"/>
          <ac:spMkLst>
            <pc:docMk/>
            <pc:sldMk cId="2710124290" sldId="285"/>
            <ac:spMk id="2" creationId="{CF61288A-AAF3-9DDA-5CD8-A31CAACB7191}"/>
          </ac:spMkLst>
        </pc:spChg>
        <pc:spChg chg="add mod">
          <ac:chgData name="Jordan Becerra" userId="abb509257f8df67d" providerId="LiveId" clId="{31DE9549-91AF-4DDC-A411-0415C3E8CF5B}" dt="2025-03-04T21:53:35.662" v="6379" actId="1076"/>
          <ac:spMkLst>
            <pc:docMk/>
            <pc:sldMk cId="2710124290" sldId="285"/>
            <ac:spMk id="3" creationId="{66066FF5-9BEB-E458-1517-3097BD3EA216}"/>
          </ac:spMkLst>
        </pc:spChg>
        <pc:spChg chg="add mod ord">
          <ac:chgData name="Jordan Becerra" userId="abb509257f8df67d" providerId="LiveId" clId="{31DE9549-91AF-4DDC-A411-0415C3E8CF5B}" dt="2025-03-04T21:46:55.405" v="6333"/>
          <ac:spMkLst>
            <pc:docMk/>
            <pc:sldMk cId="2710124290" sldId="285"/>
            <ac:spMk id="4" creationId="{DCF2AEA7-BB02-3F41-D611-EA9667F575AD}"/>
          </ac:spMkLst>
        </pc:spChg>
        <pc:spChg chg="add mod">
          <ac:chgData name="Jordan Becerra" userId="abb509257f8df67d" providerId="LiveId" clId="{31DE9549-91AF-4DDC-A411-0415C3E8CF5B}" dt="2025-03-04T21:47:10.226" v="6334"/>
          <ac:spMkLst>
            <pc:docMk/>
            <pc:sldMk cId="2710124290" sldId="285"/>
            <ac:spMk id="5" creationId="{E27592DA-71ED-5F98-E008-CFE83B65EE16}"/>
          </ac:spMkLst>
        </pc:spChg>
        <pc:picChg chg="add mod modCrop">
          <ac:chgData name="Jordan Becerra" userId="abb509257f8df67d" providerId="LiveId" clId="{31DE9549-91AF-4DDC-A411-0415C3E8CF5B}" dt="2025-03-04T21:52:53.734" v="6375" actId="1076"/>
          <ac:picMkLst>
            <pc:docMk/>
            <pc:sldMk cId="2710124290" sldId="285"/>
            <ac:picMk id="7" creationId="{E266CC9F-B266-DE8A-AB6F-F19E101C540D}"/>
          </ac:picMkLst>
        </pc:picChg>
        <pc:picChg chg="add mod modCrop">
          <ac:chgData name="Jordan Becerra" userId="abb509257f8df67d" providerId="LiveId" clId="{31DE9549-91AF-4DDC-A411-0415C3E8CF5B}" dt="2025-03-04T21:52:50.891" v="6374" actId="1076"/>
          <ac:picMkLst>
            <pc:docMk/>
            <pc:sldMk cId="2710124290" sldId="285"/>
            <ac:picMk id="9" creationId="{FC3D8C9C-C40E-D3EA-1D4B-7E80787B34A8}"/>
          </ac:picMkLst>
        </pc:picChg>
        <pc:picChg chg="add mod modCrop">
          <ac:chgData name="Jordan Becerra" userId="abb509257f8df67d" providerId="LiveId" clId="{31DE9549-91AF-4DDC-A411-0415C3E8CF5B}" dt="2025-03-04T21:52:45.517" v="6373" actId="1076"/>
          <ac:picMkLst>
            <pc:docMk/>
            <pc:sldMk cId="2710124290" sldId="285"/>
            <ac:picMk id="11" creationId="{A342BD17-0568-B2EC-B66B-5A1D5041E78A}"/>
          </ac:picMkLst>
        </pc:picChg>
      </pc:sldChg>
      <pc:sldChg chg="addSp delSp modSp new mod">
        <pc:chgData name="Jordan Becerra" userId="abb509257f8df67d" providerId="LiveId" clId="{31DE9549-91AF-4DDC-A411-0415C3E8CF5B}" dt="2025-03-04T22:02:48.278" v="6432" actId="1076"/>
        <pc:sldMkLst>
          <pc:docMk/>
          <pc:sldMk cId="344735963" sldId="286"/>
        </pc:sldMkLst>
        <pc:spChg chg="add mod">
          <ac:chgData name="Jordan Becerra" userId="abb509257f8df67d" providerId="LiveId" clId="{31DE9549-91AF-4DDC-A411-0415C3E8CF5B}" dt="2025-03-04T21:56:28.606" v="6381"/>
          <ac:spMkLst>
            <pc:docMk/>
            <pc:sldMk cId="344735963" sldId="286"/>
            <ac:spMk id="2" creationId="{E5A1634B-5B70-A473-71C7-E31688CDE4B1}"/>
          </ac:spMkLst>
        </pc:spChg>
        <pc:spChg chg="add mod">
          <ac:chgData name="Jordan Becerra" userId="abb509257f8df67d" providerId="LiveId" clId="{31DE9549-91AF-4DDC-A411-0415C3E8CF5B}" dt="2025-03-04T21:56:36.260" v="6382"/>
          <ac:spMkLst>
            <pc:docMk/>
            <pc:sldMk cId="344735963" sldId="286"/>
            <ac:spMk id="3" creationId="{7C4074C9-6876-FE95-4C41-A771CF2DEAE4}"/>
          </ac:spMkLst>
        </pc:spChg>
        <pc:spChg chg="add mod ord">
          <ac:chgData name="Jordan Becerra" userId="abb509257f8df67d" providerId="LiveId" clId="{31DE9549-91AF-4DDC-A411-0415C3E8CF5B}" dt="2025-03-04T21:56:53.600" v="6384" actId="167"/>
          <ac:spMkLst>
            <pc:docMk/>
            <pc:sldMk cId="344735963" sldId="286"/>
            <ac:spMk id="4" creationId="{57284C20-7EC7-7F6B-C082-478B8C83D269}"/>
          </ac:spMkLst>
        </pc:spChg>
        <pc:spChg chg="add mod">
          <ac:chgData name="Jordan Becerra" userId="abb509257f8df67d" providerId="LiveId" clId="{31DE9549-91AF-4DDC-A411-0415C3E8CF5B}" dt="2025-03-04T21:57:11.946" v="6385"/>
          <ac:spMkLst>
            <pc:docMk/>
            <pc:sldMk cId="344735963" sldId="286"/>
            <ac:spMk id="5" creationId="{DBE0D95E-15FA-E592-D893-81DAB97CB17F}"/>
          </ac:spMkLst>
        </pc:spChg>
        <pc:picChg chg="add mod modCrop">
          <ac:chgData name="Jordan Becerra" userId="abb509257f8df67d" providerId="LiveId" clId="{31DE9549-91AF-4DDC-A411-0415C3E8CF5B}" dt="2025-03-04T22:00:09.142" v="6410" actId="1076"/>
          <ac:picMkLst>
            <pc:docMk/>
            <pc:sldMk cId="344735963" sldId="286"/>
            <ac:picMk id="7" creationId="{0F0A4571-BD27-9ABF-165C-8300C8CC2525}"/>
          </ac:picMkLst>
        </pc:picChg>
        <pc:picChg chg="add del mod modCrop">
          <ac:chgData name="Jordan Becerra" userId="abb509257f8df67d" providerId="LiveId" clId="{31DE9549-91AF-4DDC-A411-0415C3E8CF5B}" dt="2025-03-04T22:00:24.608" v="6411" actId="478"/>
          <ac:picMkLst>
            <pc:docMk/>
            <pc:sldMk cId="344735963" sldId="286"/>
            <ac:picMk id="9" creationId="{EA26F37D-D1D5-B713-AA08-5AEEF29AB466}"/>
          </ac:picMkLst>
        </pc:picChg>
        <pc:picChg chg="add del mod">
          <ac:chgData name="Jordan Becerra" userId="abb509257f8df67d" providerId="LiveId" clId="{31DE9549-91AF-4DDC-A411-0415C3E8CF5B}" dt="2025-03-04T22:00:52.617" v="6414" actId="478"/>
          <ac:picMkLst>
            <pc:docMk/>
            <pc:sldMk cId="344735963" sldId="286"/>
            <ac:picMk id="11" creationId="{042A4782-D6AF-273F-B2F1-6F79F6C9FAAD}"/>
          </ac:picMkLst>
        </pc:picChg>
        <pc:picChg chg="add del mod">
          <ac:chgData name="Jordan Becerra" userId="abb509257f8df67d" providerId="LiveId" clId="{31DE9549-91AF-4DDC-A411-0415C3E8CF5B}" dt="2025-03-04T22:01:30.467" v="6417" actId="478"/>
          <ac:picMkLst>
            <pc:docMk/>
            <pc:sldMk cId="344735963" sldId="286"/>
            <ac:picMk id="13" creationId="{D61BB2C4-E475-8BE7-CC9B-8BD2C5BB7911}"/>
          </ac:picMkLst>
        </pc:picChg>
        <pc:picChg chg="add del mod">
          <ac:chgData name="Jordan Becerra" userId="abb509257f8df67d" providerId="LiveId" clId="{31DE9549-91AF-4DDC-A411-0415C3E8CF5B}" dt="2025-03-04T22:01:47.885" v="6419" actId="478"/>
          <ac:picMkLst>
            <pc:docMk/>
            <pc:sldMk cId="344735963" sldId="286"/>
            <ac:picMk id="15" creationId="{70B823BA-AA85-F1B4-90B4-C665698ADD3E}"/>
          </ac:picMkLst>
        </pc:picChg>
        <pc:picChg chg="add mod modCrop">
          <ac:chgData name="Jordan Becerra" userId="abb509257f8df67d" providerId="LiveId" clId="{31DE9549-91AF-4DDC-A411-0415C3E8CF5B}" dt="2025-03-04T22:02:48.278" v="6432" actId="1076"/>
          <ac:picMkLst>
            <pc:docMk/>
            <pc:sldMk cId="344735963" sldId="286"/>
            <ac:picMk id="17" creationId="{17757BA0-41A5-89C1-52D4-CC4D71C99495}"/>
          </ac:picMkLst>
        </pc:picChg>
      </pc:sldChg>
      <pc:sldChg chg="addSp delSp modSp new mod">
        <pc:chgData name="Jordan Becerra" userId="abb509257f8df67d" providerId="LiveId" clId="{31DE9549-91AF-4DDC-A411-0415C3E8CF5B}" dt="2025-03-04T22:10:58.353" v="6472" actId="1076"/>
        <pc:sldMkLst>
          <pc:docMk/>
          <pc:sldMk cId="3830979629" sldId="287"/>
        </pc:sldMkLst>
        <pc:spChg chg="add mod">
          <ac:chgData name="Jordan Becerra" userId="abb509257f8df67d" providerId="LiveId" clId="{31DE9549-91AF-4DDC-A411-0415C3E8CF5B}" dt="2025-03-04T22:06:21.310" v="6434"/>
          <ac:spMkLst>
            <pc:docMk/>
            <pc:sldMk cId="3830979629" sldId="287"/>
            <ac:spMk id="2" creationId="{8CCA81DB-568E-E173-55D3-3E38867989D3}"/>
          </ac:spMkLst>
        </pc:spChg>
        <pc:spChg chg="add mod">
          <ac:chgData name="Jordan Becerra" userId="abb509257f8df67d" providerId="LiveId" clId="{31DE9549-91AF-4DDC-A411-0415C3E8CF5B}" dt="2025-03-04T22:06:30.121" v="6435"/>
          <ac:spMkLst>
            <pc:docMk/>
            <pc:sldMk cId="3830979629" sldId="287"/>
            <ac:spMk id="3" creationId="{1790F13B-4EEE-AACB-6F61-08743C6A0917}"/>
          </ac:spMkLst>
        </pc:spChg>
        <pc:spChg chg="add mod ord">
          <ac:chgData name="Jordan Becerra" userId="abb509257f8df67d" providerId="LiveId" clId="{31DE9549-91AF-4DDC-A411-0415C3E8CF5B}" dt="2025-03-04T22:06:43.968" v="6437" actId="167"/>
          <ac:spMkLst>
            <pc:docMk/>
            <pc:sldMk cId="3830979629" sldId="287"/>
            <ac:spMk id="4" creationId="{8F18D790-4F5D-887B-D8F5-6BC4E0AC9DF3}"/>
          </ac:spMkLst>
        </pc:spChg>
        <pc:spChg chg="add mod">
          <ac:chgData name="Jordan Becerra" userId="abb509257f8df67d" providerId="LiveId" clId="{31DE9549-91AF-4DDC-A411-0415C3E8CF5B}" dt="2025-03-04T22:06:53.060" v="6438"/>
          <ac:spMkLst>
            <pc:docMk/>
            <pc:sldMk cId="3830979629" sldId="287"/>
            <ac:spMk id="5" creationId="{EE2E3BDE-F6FA-6F00-2FB0-FA58BAE9DA22}"/>
          </ac:spMkLst>
        </pc:spChg>
        <pc:picChg chg="add mod modCrop">
          <ac:chgData name="Jordan Becerra" userId="abb509257f8df67d" providerId="LiveId" clId="{31DE9549-91AF-4DDC-A411-0415C3E8CF5B}" dt="2025-03-04T22:10:58.353" v="6472" actId="1076"/>
          <ac:picMkLst>
            <pc:docMk/>
            <pc:sldMk cId="3830979629" sldId="287"/>
            <ac:picMk id="7" creationId="{8C10E936-0262-F29D-1291-62AAE16A6A52}"/>
          </ac:picMkLst>
        </pc:picChg>
        <pc:picChg chg="add mod modCrop">
          <ac:chgData name="Jordan Becerra" userId="abb509257f8df67d" providerId="LiveId" clId="{31DE9549-91AF-4DDC-A411-0415C3E8CF5B}" dt="2025-03-04T22:10:35.265" v="6470" actId="1076"/>
          <ac:picMkLst>
            <pc:docMk/>
            <pc:sldMk cId="3830979629" sldId="287"/>
            <ac:picMk id="9" creationId="{35AD0A82-8712-F912-4EEC-2D3AA898153C}"/>
          </ac:picMkLst>
        </pc:picChg>
        <pc:picChg chg="add del mod modCrop">
          <ac:chgData name="Jordan Becerra" userId="abb509257f8df67d" providerId="LiveId" clId="{31DE9549-91AF-4DDC-A411-0415C3E8CF5B}" dt="2025-03-04T22:10:31.953" v="6469" actId="478"/>
          <ac:picMkLst>
            <pc:docMk/>
            <pc:sldMk cId="3830979629" sldId="287"/>
            <ac:picMk id="11" creationId="{771EF075-54C1-1C21-3AF2-49F9B6EF33CD}"/>
          </ac:picMkLst>
        </pc:picChg>
      </pc:sldChg>
      <pc:sldMasterChg chg="setBg modSldLayout">
        <pc:chgData name="Jordan Becerra" userId="abb509257f8df67d" providerId="LiveId" clId="{31DE9549-91AF-4DDC-A411-0415C3E8CF5B}" dt="2025-03-04T21:13:46.210" v="6000"/>
        <pc:sldMasterMkLst>
          <pc:docMk/>
          <pc:sldMasterMk cId="0" sldId="2147483648"/>
        </pc:sldMasterMkLst>
        <pc:sldLayoutChg chg="setBg">
          <pc:chgData name="Jordan Becerra" userId="abb509257f8df67d" providerId="LiveId" clId="{31DE9549-91AF-4DDC-A411-0415C3E8CF5B}" dt="2025-03-04T21:13:46.210" v="6000"/>
          <pc:sldLayoutMkLst>
            <pc:docMk/>
            <pc:sldMasterMk cId="0" sldId="2147483648"/>
            <pc:sldLayoutMk cId="0" sldId="2147483649"/>
          </pc:sldLayoutMkLst>
        </pc:sldLayoutChg>
        <pc:sldLayoutChg chg="setBg">
          <pc:chgData name="Jordan Becerra" userId="abb509257f8df67d" providerId="LiveId" clId="{31DE9549-91AF-4DDC-A411-0415C3E8CF5B}" dt="2025-03-04T21:13:46.210" v="6000"/>
          <pc:sldLayoutMkLst>
            <pc:docMk/>
            <pc:sldMasterMk cId="0" sldId="2147483648"/>
            <pc:sldLayoutMk cId="0" sldId="2147483650"/>
          </pc:sldLayoutMkLst>
        </pc:sldLayoutChg>
        <pc:sldLayoutChg chg="setBg">
          <pc:chgData name="Jordan Becerra" userId="abb509257f8df67d" providerId="LiveId" clId="{31DE9549-91AF-4DDC-A411-0415C3E8CF5B}" dt="2025-03-04T21:13:46.210" v="6000"/>
          <pc:sldLayoutMkLst>
            <pc:docMk/>
            <pc:sldMasterMk cId="0" sldId="2147483648"/>
            <pc:sldLayoutMk cId="0" sldId="2147483651"/>
          </pc:sldLayoutMkLst>
        </pc:sldLayoutChg>
        <pc:sldLayoutChg chg="setBg">
          <pc:chgData name="Jordan Becerra" userId="abb509257f8df67d" providerId="LiveId" clId="{31DE9549-91AF-4DDC-A411-0415C3E8CF5B}" dt="2025-03-04T21:13:46.210" v="6000"/>
          <pc:sldLayoutMkLst>
            <pc:docMk/>
            <pc:sldMasterMk cId="0" sldId="2147483648"/>
            <pc:sldLayoutMk cId="0" sldId="2147483652"/>
          </pc:sldLayoutMkLst>
        </pc:sldLayoutChg>
        <pc:sldLayoutChg chg="setBg">
          <pc:chgData name="Jordan Becerra" userId="abb509257f8df67d" providerId="LiveId" clId="{31DE9549-91AF-4DDC-A411-0415C3E8CF5B}" dt="2025-03-04T21:13:46.210" v="6000"/>
          <pc:sldLayoutMkLst>
            <pc:docMk/>
            <pc:sldMasterMk cId="0" sldId="2147483648"/>
            <pc:sldLayoutMk cId="0" sldId="2147483653"/>
          </pc:sldLayoutMkLst>
        </pc:sldLayoutChg>
        <pc:sldLayoutChg chg="setBg">
          <pc:chgData name="Jordan Becerra" userId="abb509257f8df67d" providerId="LiveId" clId="{31DE9549-91AF-4DDC-A411-0415C3E8CF5B}" dt="2025-03-04T21:13:46.210" v="6000"/>
          <pc:sldLayoutMkLst>
            <pc:docMk/>
            <pc:sldMasterMk cId="0" sldId="2147483648"/>
            <pc:sldLayoutMk cId="0" sldId="2147483654"/>
          </pc:sldLayoutMkLst>
        </pc:sldLayoutChg>
        <pc:sldLayoutChg chg="setBg">
          <pc:chgData name="Jordan Becerra" userId="abb509257f8df67d" providerId="LiveId" clId="{31DE9549-91AF-4DDC-A411-0415C3E8CF5B}" dt="2025-03-04T21:13:46.210" v="6000"/>
          <pc:sldLayoutMkLst>
            <pc:docMk/>
            <pc:sldMasterMk cId="0" sldId="2147483648"/>
            <pc:sldLayoutMk cId="0" sldId="2147483655"/>
          </pc:sldLayoutMkLst>
        </pc:sldLayoutChg>
        <pc:sldLayoutChg chg="setBg">
          <pc:chgData name="Jordan Becerra" userId="abb509257f8df67d" providerId="LiveId" clId="{31DE9549-91AF-4DDC-A411-0415C3E8CF5B}" dt="2025-03-04T21:13:46.210" v="6000"/>
          <pc:sldLayoutMkLst>
            <pc:docMk/>
            <pc:sldMasterMk cId="0" sldId="2147483648"/>
            <pc:sldLayoutMk cId="0" sldId="2147483656"/>
          </pc:sldLayoutMkLst>
        </pc:sldLayoutChg>
        <pc:sldLayoutChg chg="setBg">
          <pc:chgData name="Jordan Becerra" userId="abb509257f8df67d" providerId="LiveId" clId="{31DE9549-91AF-4DDC-A411-0415C3E8CF5B}" dt="2025-03-04T21:13:46.210" v="6000"/>
          <pc:sldLayoutMkLst>
            <pc:docMk/>
            <pc:sldMasterMk cId="0" sldId="2147483648"/>
            <pc:sldLayoutMk cId="0" sldId="2147483657"/>
          </pc:sldLayoutMkLst>
        </pc:sldLayoutChg>
        <pc:sldLayoutChg chg="setBg">
          <pc:chgData name="Jordan Becerra" userId="abb509257f8df67d" providerId="LiveId" clId="{31DE9549-91AF-4DDC-A411-0415C3E8CF5B}" dt="2025-03-04T21:13:46.210" v="6000"/>
          <pc:sldLayoutMkLst>
            <pc:docMk/>
            <pc:sldMasterMk cId="0" sldId="2147483648"/>
            <pc:sldLayoutMk cId="0" sldId="2147483658"/>
          </pc:sldLayoutMkLst>
        </pc:sldLayoutChg>
        <pc:sldLayoutChg chg="setBg">
          <pc:chgData name="Jordan Becerra" userId="abb509257f8df67d" providerId="LiveId" clId="{31DE9549-91AF-4DDC-A411-0415C3E8CF5B}" dt="2025-03-04T21:13:46.210" v="6000"/>
          <pc:sldLayoutMkLst>
            <pc:docMk/>
            <pc:sldMasterMk cId="0" sldId="2147483648"/>
            <pc:sldLayoutMk cId="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3B5603-9F43-43BA-A043-A3B1102E6212}" type="datetimeFigureOut">
              <a:rPr lang="es-PE" smtClean="0"/>
              <a:t>4/03/2025</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839EA-3B98-42E0-A0F8-FB39E848FC01}" type="slidenum">
              <a:rPr lang="es-PE" smtClean="0"/>
              <a:t>‹Nº›</a:t>
            </a:fld>
            <a:endParaRPr lang="es-PE"/>
          </a:p>
        </p:txBody>
      </p:sp>
    </p:spTree>
    <p:extLst>
      <p:ext uri="{BB962C8B-B14F-4D97-AF65-F5344CB8AC3E}">
        <p14:creationId xmlns:p14="http://schemas.microsoft.com/office/powerpoint/2010/main" val="3002936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45839EA-3B98-42E0-A0F8-FB39E848FC01}" type="slidenum">
              <a:rPr lang="es-PE" smtClean="0"/>
              <a:t>2</a:t>
            </a:fld>
            <a:endParaRPr lang="es-PE"/>
          </a:p>
        </p:txBody>
      </p:sp>
    </p:spTree>
    <p:extLst>
      <p:ext uri="{BB962C8B-B14F-4D97-AF65-F5344CB8AC3E}">
        <p14:creationId xmlns:p14="http://schemas.microsoft.com/office/powerpoint/2010/main" val="306477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45839EA-3B98-42E0-A0F8-FB39E848FC01}" type="slidenum">
              <a:rPr lang="es-PE" smtClean="0"/>
              <a:t>22</a:t>
            </a:fld>
            <a:endParaRPr lang="es-PE"/>
          </a:p>
        </p:txBody>
      </p:sp>
    </p:spTree>
    <p:extLst>
      <p:ext uri="{BB962C8B-B14F-4D97-AF65-F5344CB8AC3E}">
        <p14:creationId xmlns:p14="http://schemas.microsoft.com/office/powerpoint/2010/main" val="615732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6000">
              <a:schemeClr val="bg1"/>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9.png"/><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8264318" y="958858"/>
            <a:ext cx="1759365" cy="358742"/>
          </a:xfrm>
          <a:prstGeom prst="rect">
            <a:avLst/>
          </a:prstGeom>
        </p:spPr>
        <p:txBody>
          <a:bodyPr lIns="0" tIns="0" rIns="0" bIns="0" rtlCol="0" anchor="t">
            <a:spAutoFit/>
          </a:bodyPr>
          <a:lstStyle/>
          <a:p>
            <a:pPr algn="ctr">
              <a:lnSpc>
                <a:spcPts val="2799"/>
              </a:lnSpc>
              <a:spcBef>
                <a:spcPct val="0"/>
              </a:spcBef>
            </a:pPr>
            <a:r>
              <a:rPr lang="en-US" sz="1999">
                <a:solidFill>
                  <a:srgbClr val="FFFFFF"/>
                </a:solidFill>
                <a:latin typeface="Poppins"/>
                <a:ea typeface="Poppins"/>
                <a:cs typeface="Poppins"/>
                <a:sym typeface="Poppins"/>
              </a:rPr>
              <a:t>About</a:t>
            </a:r>
          </a:p>
        </p:txBody>
      </p:sp>
      <p:grpSp>
        <p:nvGrpSpPr>
          <p:cNvPr id="4" name="Group 4"/>
          <p:cNvGrpSpPr/>
          <p:nvPr/>
        </p:nvGrpSpPr>
        <p:grpSpPr>
          <a:xfrm>
            <a:off x="-488985" y="1759902"/>
            <a:ext cx="19265970" cy="5108646"/>
            <a:chOff x="0" y="0"/>
            <a:chExt cx="2984803" cy="791463"/>
          </a:xfrm>
        </p:grpSpPr>
        <p:sp>
          <p:nvSpPr>
            <p:cNvPr id="5" name="Freeform 5"/>
            <p:cNvSpPr/>
            <p:nvPr/>
          </p:nvSpPr>
          <p:spPr>
            <a:xfrm>
              <a:off x="0" y="0"/>
              <a:ext cx="2984803" cy="791463"/>
            </a:xfrm>
            <a:custGeom>
              <a:avLst/>
              <a:gdLst/>
              <a:ahLst/>
              <a:cxnLst/>
              <a:rect l="l" t="t" r="r" b="b"/>
              <a:pathLst>
                <a:path w="2984803" h="791463">
                  <a:moveTo>
                    <a:pt x="0" y="0"/>
                  </a:moveTo>
                  <a:lnTo>
                    <a:pt x="2984803" y="0"/>
                  </a:lnTo>
                  <a:lnTo>
                    <a:pt x="2984803" y="791463"/>
                  </a:lnTo>
                  <a:lnTo>
                    <a:pt x="0" y="791463"/>
                  </a:lnTo>
                  <a:close/>
                </a:path>
              </a:pathLst>
            </a:custGeom>
            <a:blipFill>
              <a:blip r:embed="rId4"/>
              <a:stretch>
                <a:fillRect t="-75629" b="-75629"/>
              </a:stretch>
            </a:blipFill>
          </p:spPr>
        </p:sp>
      </p:grpSp>
      <p:sp>
        <p:nvSpPr>
          <p:cNvPr id="6" name="TextBox 6"/>
          <p:cNvSpPr txBox="1"/>
          <p:nvPr/>
        </p:nvSpPr>
        <p:spPr>
          <a:xfrm>
            <a:off x="914400" y="6743700"/>
            <a:ext cx="15456881" cy="4699634"/>
          </a:xfrm>
          <a:prstGeom prst="rect">
            <a:avLst/>
          </a:prstGeom>
        </p:spPr>
        <p:txBody>
          <a:bodyPr lIns="0" tIns="0" rIns="0" bIns="0" rtlCol="0" anchor="t">
            <a:spAutoFit/>
          </a:bodyPr>
          <a:lstStyle/>
          <a:p>
            <a:pPr algn="ctr">
              <a:lnSpc>
                <a:spcPts val="9240"/>
              </a:lnSpc>
            </a:pPr>
            <a:r>
              <a:rPr lang="en-US" sz="6600" b="1" dirty="0">
                <a:solidFill>
                  <a:srgbClr val="FFB800"/>
                </a:solidFill>
                <a:latin typeface="Poppins Bold"/>
                <a:ea typeface="Poppins Bold"/>
                <a:cs typeface="Poppins Bold"/>
                <a:sym typeface="Poppins Bold"/>
              </a:rPr>
              <a:t>DESARROLLO </a:t>
            </a:r>
          </a:p>
          <a:p>
            <a:pPr algn="ctr">
              <a:lnSpc>
                <a:spcPts val="9240"/>
              </a:lnSpc>
            </a:pPr>
            <a:r>
              <a:rPr lang="en-US" sz="6600" b="1" dirty="0">
                <a:solidFill>
                  <a:srgbClr val="FFB800"/>
                </a:solidFill>
                <a:latin typeface="Poppins Bold"/>
                <a:ea typeface="Poppins Bold"/>
                <a:cs typeface="Poppins Bold"/>
                <a:sym typeface="Poppins Bold"/>
              </a:rPr>
              <a:t>INMOBILIARIO </a:t>
            </a:r>
          </a:p>
          <a:p>
            <a:pPr algn="ctr">
              <a:lnSpc>
                <a:spcPts val="9240"/>
              </a:lnSpc>
            </a:pPr>
            <a:r>
              <a:rPr lang="en-US" sz="6600" b="1" dirty="0">
                <a:solidFill>
                  <a:srgbClr val="FFB800"/>
                </a:solidFill>
                <a:latin typeface="Poppins Bold"/>
                <a:ea typeface="Poppins Bold"/>
                <a:cs typeface="Poppins Bold"/>
                <a:sym typeface="Poppins Bold"/>
              </a:rPr>
              <a:t>SOSTENIBLE E INTELIGENTE</a:t>
            </a:r>
          </a:p>
          <a:p>
            <a:pPr algn="l">
              <a:lnSpc>
                <a:spcPts val="9240"/>
              </a:lnSpc>
              <a:spcBef>
                <a:spcPct val="0"/>
              </a:spcBef>
            </a:pPr>
            <a:endParaRPr lang="en-US" sz="6600" b="1" dirty="0">
              <a:solidFill>
                <a:srgbClr val="FFB800"/>
              </a:solidFill>
              <a:latin typeface="Poppins Bold"/>
              <a:ea typeface="Poppins Bold"/>
              <a:cs typeface="Poppins Bold"/>
              <a:sym typeface="Poppins Bold"/>
            </a:endParaRPr>
          </a:p>
        </p:txBody>
      </p:sp>
      <p:sp>
        <p:nvSpPr>
          <p:cNvPr id="7" name="Freeform 7"/>
          <p:cNvSpPr/>
          <p:nvPr/>
        </p:nvSpPr>
        <p:spPr>
          <a:xfrm>
            <a:off x="-286500" y="-173246"/>
            <a:ext cx="11301259" cy="4124960"/>
          </a:xfrm>
          <a:custGeom>
            <a:avLst/>
            <a:gdLst/>
            <a:ahLst/>
            <a:cxnLst/>
            <a:rect l="l" t="t" r="r" b="b"/>
            <a:pathLst>
              <a:path w="11301259" h="4124960">
                <a:moveTo>
                  <a:pt x="0" y="0"/>
                </a:moveTo>
                <a:lnTo>
                  <a:pt x="11301259" y="0"/>
                </a:lnTo>
                <a:lnTo>
                  <a:pt x="11301259" y="4124959"/>
                </a:lnTo>
                <a:lnTo>
                  <a:pt x="0" y="4124959"/>
                </a:lnTo>
                <a:lnTo>
                  <a:pt x="0" y="0"/>
                </a:lnTo>
                <a:close/>
              </a:path>
            </a:pathLst>
          </a:custGeom>
          <a:blipFill>
            <a:blip r:embed="rId5"/>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57284C20-7EC7-7F6B-C082-478B8C83D269}"/>
              </a:ext>
            </a:extLst>
          </p:cNvPr>
          <p:cNvSpPr/>
          <p:nvPr/>
        </p:nvSpPr>
        <p:spPr>
          <a:xfrm>
            <a:off x="-838200" y="-14288"/>
            <a:ext cx="12420600" cy="2383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400"/>
              </a:lnSpc>
            </a:pPr>
            <a:endParaRPr lang="en-US" sz="1800" dirty="0">
              <a:solidFill>
                <a:srgbClr val="FFFFFF"/>
              </a:solidFill>
              <a:latin typeface="Poppins"/>
              <a:ea typeface="Poppins"/>
              <a:cs typeface="Poppins"/>
              <a:sym typeface="Poppins"/>
            </a:endParaRPr>
          </a:p>
        </p:txBody>
      </p:sp>
      <p:sp>
        <p:nvSpPr>
          <p:cNvPr id="2" name="Freeform 4">
            <a:extLst>
              <a:ext uri="{FF2B5EF4-FFF2-40B4-BE49-F238E27FC236}">
                <a16:creationId xmlns:a16="http://schemas.microsoft.com/office/drawing/2014/main" id="{E5A1634B-5B70-A473-71C7-E31688CDE4B1}"/>
              </a:ext>
            </a:extLst>
          </p:cNvPr>
          <p:cNvSpPr/>
          <p:nvPr/>
        </p:nvSpPr>
        <p:spPr>
          <a:xfrm>
            <a:off x="-1295400" y="-10391"/>
            <a:ext cx="5334000" cy="10287000"/>
          </a:xfrm>
          <a:custGeom>
            <a:avLst/>
            <a:gdLst/>
            <a:ahLst/>
            <a:cxnLst/>
            <a:rect l="l" t="t" r="r" b="b"/>
            <a:pathLst>
              <a:path w="1631617" h="2856969">
                <a:moveTo>
                  <a:pt x="0" y="0"/>
                </a:moveTo>
                <a:lnTo>
                  <a:pt x="1631617" y="0"/>
                </a:lnTo>
                <a:lnTo>
                  <a:pt x="1631617" y="2856969"/>
                </a:lnTo>
                <a:lnTo>
                  <a:pt x="0" y="2856969"/>
                </a:lnTo>
                <a:close/>
              </a:path>
            </a:pathLst>
          </a:custGeom>
          <a:solidFill>
            <a:srgbClr val="592121"/>
          </a:solidFill>
        </p:spPr>
      </p:sp>
      <p:sp>
        <p:nvSpPr>
          <p:cNvPr id="3" name="Freeform 6">
            <a:extLst>
              <a:ext uri="{FF2B5EF4-FFF2-40B4-BE49-F238E27FC236}">
                <a16:creationId xmlns:a16="http://schemas.microsoft.com/office/drawing/2014/main" id="{7C4074C9-6876-FE95-4C41-A771CF2DEAE4}"/>
              </a:ext>
            </a:extLst>
          </p:cNvPr>
          <p:cNvSpPr/>
          <p:nvPr/>
        </p:nvSpPr>
        <p:spPr>
          <a:xfrm>
            <a:off x="-381000" y="-37213"/>
            <a:ext cx="5149759" cy="2750553"/>
          </a:xfrm>
          <a:custGeom>
            <a:avLst/>
            <a:gdLst/>
            <a:ahLst/>
            <a:cxnLst/>
            <a:rect l="l" t="t" r="r" b="b"/>
            <a:pathLst>
              <a:path w="5149759" h="2750553">
                <a:moveTo>
                  <a:pt x="0" y="0"/>
                </a:moveTo>
                <a:lnTo>
                  <a:pt x="5149759" y="0"/>
                </a:lnTo>
                <a:lnTo>
                  <a:pt x="5149759" y="2750553"/>
                </a:lnTo>
                <a:lnTo>
                  <a:pt x="0" y="2750553"/>
                </a:lnTo>
                <a:lnTo>
                  <a:pt x="0" y="0"/>
                </a:lnTo>
                <a:close/>
              </a:path>
            </a:pathLst>
          </a:custGeom>
          <a:blipFill>
            <a:blip r:embed="rId2"/>
            <a:stretch>
              <a:fillRect/>
            </a:stretch>
          </a:blipFill>
        </p:spPr>
        <p:txBody>
          <a:bodyPr/>
          <a:lstStyle/>
          <a:p>
            <a:endParaRPr lang="es-PE" dirty="0"/>
          </a:p>
        </p:txBody>
      </p:sp>
      <p:sp>
        <p:nvSpPr>
          <p:cNvPr id="5" name="TextBox 10">
            <a:extLst>
              <a:ext uri="{FF2B5EF4-FFF2-40B4-BE49-F238E27FC236}">
                <a16:creationId xmlns:a16="http://schemas.microsoft.com/office/drawing/2014/main" id="{DBE0D95E-15FA-E592-D893-81DAB97CB17F}"/>
              </a:ext>
            </a:extLst>
          </p:cNvPr>
          <p:cNvSpPr txBox="1"/>
          <p:nvPr/>
        </p:nvSpPr>
        <p:spPr>
          <a:xfrm>
            <a:off x="4272196" y="315692"/>
            <a:ext cx="7214558" cy="2139950"/>
          </a:xfrm>
          <a:prstGeom prst="rect">
            <a:avLst/>
          </a:prstGeom>
        </p:spPr>
        <p:txBody>
          <a:bodyPr lIns="0" tIns="0" rIns="0" bIns="0" rtlCol="0" anchor="t">
            <a:spAutoFit/>
          </a:bodyPr>
          <a:lstStyle/>
          <a:p>
            <a:pPr algn="just">
              <a:lnSpc>
                <a:spcPts val="3400"/>
              </a:lnSpc>
            </a:pPr>
            <a:r>
              <a:rPr lang="en-US" sz="2000" dirty="0">
                <a:solidFill>
                  <a:srgbClr val="FFFFFF"/>
                </a:solidFill>
                <a:latin typeface="Poppins"/>
                <a:ea typeface="Poppins"/>
                <a:cs typeface="Poppins"/>
                <a:sym typeface="Poppins"/>
              </a:rPr>
              <a:t>EMPRESA : ING. LUIS ALBERTO TARAZONA ESTRADA</a:t>
            </a:r>
          </a:p>
          <a:p>
            <a:pPr algn="just">
              <a:lnSpc>
                <a:spcPts val="3400"/>
              </a:lnSpc>
            </a:pPr>
            <a:r>
              <a:rPr lang="en-US" sz="2000" dirty="0">
                <a:solidFill>
                  <a:srgbClr val="FFFFFF"/>
                </a:solidFill>
                <a:latin typeface="Poppins"/>
                <a:ea typeface="Poppins"/>
                <a:cs typeface="Poppins"/>
                <a:sym typeface="Poppins"/>
              </a:rPr>
              <a:t>RUC: 10411344130</a:t>
            </a:r>
          </a:p>
          <a:p>
            <a:pPr algn="just">
              <a:lnSpc>
                <a:spcPts val="3400"/>
              </a:lnSpc>
            </a:pPr>
            <a:r>
              <a:rPr lang="en-US" sz="2000" dirty="0">
                <a:solidFill>
                  <a:srgbClr val="FFFFFF"/>
                </a:solidFill>
                <a:latin typeface="Poppins"/>
                <a:ea typeface="Poppins"/>
                <a:cs typeface="Poppins"/>
                <a:sym typeface="Poppins"/>
              </a:rPr>
              <a:t>CEL: 988001326 / 959210228</a:t>
            </a:r>
          </a:p>
          <a:p>
            <a:pPr algn="just">
              <a:lnSpc>
                <a:spcPts val="3400"/>
              </a:lnSpc>
            </a:pPr>
            <a:r>
              <a:rPr lang="en-US" sz="2000" dirty="0">
                <a:solidFill>
                  <a:srgbClr val="FFFFFF"/>
                </a:solidFill>
                <a:latin typeface="Poppins"/>
                <a:ea typeface="Poppins"/>
                <a:cs typeface="Poppins"/>
                <a:sym typeface="Poppins"/>
              </a:rPr>
              <a:t>CORREO ELECTRONICO: LUIS.TARAZONAE@CIPLIMA.ORG.PE </a:t>
            </a:r>
          </a:p>
          <a:p>
            <a:pPr algn="just">
              <a:lnSpc>
                <a:spcPts val="3400"/>
              </a:lnSpc>
            </a:pPr>
            <a:endParaRPr lang="en-US" sz="2000" dirty="0">
              <a:solidFill>
                <a:srgbClr val="FFFFFF"/>
              </a:solidFill>
              <a:latin typeface="Poppins"/>
              <a:ea typeface="Poppins"/>
              <a:cs typeface="Poppins"/>
              <a:sym typeface="Poppins"/>
            </a:endParaRPr>
          </a:p>
        </p:txBody>
      </p:sp>
      <p:pic>
        <p:nvPicPr>
          <p:cNvPr id="7" name="Imagen 6">
            <a:extLst>
              <a:ext uri="{FF2B5EF4-FFF2-40B4-BE49-F238E27FC236}">
                <a16:creationId xmlns:a16="http://schemas.microsoft.com/office/drawing/2014/main" id="{0F0A4571-BD27-9ABF-165C-8300C8CC2525}"/>
              </a:ext>
            </a:extLst>
          </p:cNvPr>
          <p:cNvPicPr>
            <a:picLocks noChangeAspect="1"/>
          </p:cNvPicPr>
          <p:nvPr/>
        </p:nvPicPr>
        <p:blipFill>
          <a:blip r:embed="rId3">
            <a:extLst>
              <a:ext uri="{28A0092B-C50C-407E-A947-70E740481C1C}">
                <a14:useLocalDpi xmlns:a14="http://schemas.microsoft.com/office/drawing/2010/main" val="0"/>
              </a:ext>
            </a:extLst>
          </a:blip>
          <a:srcRect l="23360" t="10742" r="23723" b="19629"/>
          <a:stretch/>
        </p:blipFill>
        <p:spPr>
          <a:xfrm>
            <a:off x="838200" y="3622964"/>
            <a:ext cx="6568602" cy="4861800"/>
          </a:xfrm>
          <a:prstGeom prst="rect">
            <a:avLst/>
          </a:prstGeom>
        </p:spPr>
      </p:pic>
      <p:pic>
        <p:nvPicPr>
          <p:cNvPr id="17" name="Imagen 16">
            <a:extLst>
              <a:ext uri="{FF2B5EF4-FFF2-40B4-BE49-F238E27FC236}">
                <a16:creationId xmlns:a16="http://schemas.microsoft.com/office/drawing/2014/main" id="{17757BA0-41A5-89C1-52D4-CC4D71C99495}"/>
              </a:ext>
            </a:extLst>
          </p:cNvPr>
          <p:cNvPicPr>
            <a:picLocks noChangeAspect="1"/>
          </p:cNvPicPr>
          <p:nvPr/>
        </p:nvPicPr>
        <p:blipFill>
          <a:blip r:embed="rId4">
            <a:extLst>
              <a:ext uri="{28A0092B-C50C-407E-A947-70E740481C1C}">
                <a14:useLocalDpi xmlns:a14="http://schemas.microsoft.com/office/drawing/2010/main" val="0"/>
              </a:ext>
            </a:extLst>
          </a:blip>
          <a:srcRect l="37743" t="29259" r="38296" b="13704"/>
          <a:stretch/>
        </p:blipFill>
        <p:spPr>
          <a:xfrm rot="5400000">
            <a:off x="10530802" y="2769565"/>
            <a:ext cx="4861797" cy="6568601"/>
          </a:xfrm>
          <a:prstGeom prst="rect">
            <a:avLst/>
          </a:prstGeom>
        </p:spPr>
      </p:pic>
    </p:spTree>
    <p:extLst>
      <p:ext uri="{BB962C8B-B14F-4D97-AF65-F5344CB8AC3E}">
        <p14:creationId xmlns:p14="http://schemas.microsoft.com/office/powerpoint/2010/main" val="344735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8F18D790-4F5D-887B-D8F5-6BC4E0AC9DF3}"/>
              </a:ext>
            </a:extLst>
          </p:cNvPr>
          <p:cNvSpPr/>
          <p:nvPr/>
        </p:nvSpPr>
        <p:spPr>
          <a:xfrm>
            <a:off x="-838200" y="-14288"/>
            <a:ext cx="12420600" cy="2383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400"/>
              </a:lnSpc>
            </a:pPr>
            <a:endParaRPr lang="en-US" sz="1800" dirty="0">
              <a:solidFill>
                <a:srgbClr val="FFFFFF"/>
              </a:solidFill>
              <a:latin typeface="Poppins"/>
              <a:ea typeface="Poppins"/>
              <a:cs typeface="Poppins"/>
              <a:sym typeface="Poppins"/>
            </a:endParaRPr>
          </a:p>
        </p:txBody>
      </p:sp>
      <p:sp>
        <p:nvSpPr>
          <p:cNvPr id="2" name="Freeform 4">
            <a:extLst>
              <a:ext uri="{FF2B5EF4-FFF2-40B4-BE49-F238E27FC236}">
                <a16:creationId xmlns:a16="http://schemas.microsoft.com/office/drawing/2014/main" id="{8CCA81DB-568E-E173-55D3-3E38867989D3}"/>
              </a:ext>
            </a:extLst>
          </p:cNvPr>
          <p:cNvSpPr/>
          <p:nvPr/>
        </p:nvSpPr>
        <p:spPr>
          <a:xfrm>
            <a:off x="-1295400" y="-10391"/>
            <a:ext cx="5334000" cy="10287000"/>
          </a:xfrm>
          <a:custGeom>
            <a:avLst/>
            <a:gdLst/>
            <a:ahLst/>
            <a:cxnLst/>
            <a:rect l="l" t="t" r="r" b="b"/>
            <a:pathLst>
              <a:path w="1631617" h="2856969">
                <a:moveTo>
                  <a:pt x="0" y="0"/>
                </a:moveTo>
                <a:lnTo>
                  <a:pt x="1631617" y="0"/>
                </a:lnTo>
                <a:lnTo>
                  <a:pt x="1631617" y="2856969"/>
                </a:lnTo>
                <a:lnTo>
                  <a:pt x="0" y="2856969"/>
                </a:lnTo>
                <a:close/>
              </a:path>
            </a:pathLst>
          </a:custGeom>
          <a:solidFill>
            <a:srgbClr val="592121"/>
          </a:solidFill>
        </p:spPr>
      </p:sp>
      <p:sp>
        <p:nvSpPr>
          <p:cNvPr id="3" name="Freeform 6">
            <a:extLst>
              <a:ext uri="{FF2B5EF4-FFF2-40B4-BE49-F238E27FC236}">
                <a16:creationId xmlns:a16="http://schemas.microsoft.com/office/drawing/2014/main" id="{1790F13B-4EEE-AACB-6F61-08743C6A0917}"/>
              </a:ext>
            </a:extLst>
          </p:cNvPr>
          <p:cNvSpPr/>
          <p:nvPr/>
        </p:nvSpPr>
        <p:spPr>
          <a:xfrm>
            <a:off x="-381000" y="-37213"/>
            <a:ext cx="5149759" cy="2750553"/>
          </a:xfrm>
          <a:custGeom>
            <a:avLst/>
            <a:gdLst/>
            <a:ahLst/>
            <a:cxnLst/>
            <a:rect l="l" t="t" r="r" b="b"/>
            <a:pathLst>
              <a:path w="5149759" h="2750553">
                <a:moveTo>
                  <a:pt x="0" y="0"/>
                </a:moveTo>
                <a:lnTo>
                  <a:pt x="5149759" y="0"/>
                </a:lnTo>
                <a:lnTo>
                  <a:pt x="5149759" y="2750553"/>
                </a:lnTo>
                <a:lnTo>
                  <a:pt x="0" y="2750553"/>
                </a:lnTo>
                <a:lnTo>
                  <a:pt x="0" y="0"/>
                </a:lnTo>
                <a:close/>
              </a:path>
            </a:pathLst>
          </a:custGeom>
          <a:blipFill>
            <a:blip r:embed="rId2"/>
            <a:stretch>
              <a:fillRect/>
            </a:stretch>
          </a:blipFill>
        </p:spPr>
        <p:txBody>
          <a:bodyPr/>
          <a:lstStyle/>
          <a:p>
            <a:endParaRPr lang="es-PE" dirty="0"/>
          </a:p>
        </p:txBody>
      </p:sp>
      <p:sp>
        <p:nvSpPr>
          <p:cNvPr id="5" name="TextBox 10">
            <a:extLst>
              <a:ext uri="{FF2B5EF4-FFF2-40B4-BE49-F238E27FC236}">
                <a16:creationId xmlns:a16="http://schemas.microsoft.com/office/drawing/2014/main" id="{EE2E3BDE-F6FA-6F00-2FB0-FA58BAE9DA22}"/>
              </a:ext>
            </a:extLst>
          </p:cNvPr>
          <p:cNvSpPr txBox="1"/>
          <p:nvPr/>
        </p:nvSpPr>
        <p:spPr>
          <a:xfrm>
            <a:off x="4272196" y="315692"/>
            <a:ext cx="7214558" cy="2139950"/>
          </a:xfrm>
          <a:prstGeom prst="rect">
            <a:avLst/>
          </a:prstGeom>
        </p:spPr>
        <p:txBody>
          <a:bodyPr lIns="0" tIns="0" rIns="0" bIns="0" rtlCol="0" anchor="t">
            <a:spAutoFit/>
          </a:bodyPr>
          <a:lstStyle/>
          <a:p>
            <a:pPr algn="just">
              <a:lnSpc>
                <a:spcPts val="3400"/>
              </a:lnSpc>
            </a:pPr>
            <a:r>
              <a:rPr lang="en-US" sz="2000" dirty="0">
                <a:solidFill>
                  <a:srgbClr val="FFFFFF"/>
                </a:solidFill>
                <a:latin typeface="Poppins"/>
                <a:ea typeface="Poppins"/>
                <a:cs typeface="Poppins"/>
                <a:sym typeface="Poppins"/>
              </a:rPr>
              <a:t>EMPRESA : ING. LUIS ALBERTO TARAZONA ESTRADA</a:t>
            </a:r>
          </a:p>
          <a:p>
            <a:pPr algn="just">
              <a:lnSpc>
                <a:spcPts val="3400"/>
              </a:lnSpc>
            </a:pPr>
            <a:r>
              <a:rPr lang="en-US" sz="2000" dirty="0">
                <a:solidFill>
                  <a:srgbClr val="FFFFFF"/>
                </a:solidFill>
                <a:latin typeface="Poppins"/>
                <a:ea typeface="Poppins"/>
                <a:cs typeface="Poppins"/>
                <a:sym typeface="Poppins"/>
              </a:rPr>
              <a:t>RUC: 10411344130</a:t>
            </a:r>
          </a:p>
          <a:p>
            <a:pPr algn="just">
              <a:lnSpc>
                <a:spcPts val="3400"/>
              </a:lnSpc>
            </a:pPr>
            <a:r>
              <a:rPr lang="en-US" sz="2000" dirty="0">
                <a:solidFill>
                  <a:srgbClr val="FFFFFF"/>
                </a:solidFill>
                <a:latin typeface="Poppins"/>
                <a:ea typeface="Poppins"/>
                <a:cs typeface="Poppins"/>
                <a:sym typeface="Poppins"/>
              </a:rPr>
              <a:t>CEL: 988001326 / 959210228</a:t>
            </a:r>
          </a:p>
          <a:p>
            <a:pPr algn="just">
              <a:lnSpc>
                <a:spcPts val="3400"/>
              </a:lnSpc>
            </a:pPr>
            <a:r>
              <a:rPr lang="en-US" sz="2000" dirty="0">
                <a:solidFill>
                  <a:srgbClr val="FFFFFF"/>
                </a:solidFill>
                <a:latin typeface="Poppins"/>
                <a:ea typeface="Poppins"/>
                <a:cs typeface="Poppins"/>
                <a:sym typeface="Poppins"/>
              </a:rPr>
              <a:t>CORREO ELECTRONICO: LUIS.TARAZONAE@CIPLIMA.ORG.PE </a:t>
            </a:r>
          </a:p>
          <a:p>
            <a:pPr algn="just">
              <a:lnSpc>
                <a:spcPts val="3400"/>
              </a:lnSpc>
            </a:pPr>
            <a:endParaRPr lang="en-US" sz="2000" dirty="0">
              <a:solidFill>
                <a:srgbClr val="FFFFFF"/>
              </a:solidFill>
              <a:latin typeface="Poppins"/>
              <a:ea typeface="Poppins"/>
              <a:cs typeface="Poppins"/>
              <a:sym typeface="Poppins"/>
            </a:endParaRPr>
          </a:p>
        </p:txBody>
      </p:sp>
      <p:pic>
        <p:nvPicPr>
          <p:cNvPr id="7" name="Imagen 6">
            <a:extLst>
              <a:ext uri="{FF2B5EF4-FFF2-40B4-BE49-F238E27FC236}">
                <a16:creationId xmlns:a16="http://schemas.microsoft.com/office/drawing/2014/main" id="{8C10E936-0262-F29D-1291-62AAE16A6A52}"/>
              </a:ext>
            </a:extLst>
          </p:cNvPr>
          <p:cNvPicPr>
            <a:picLocks noChangeAspect="1"/>
          </p:cNvPicPr>
          <p:nvPr/>
        </p:nvPicPr>
        <p:blipFill>
          <a:blip r:embed="rId3">
            <a:extLst>
              <a:ext uri="{28A0092B-C50C-407E-A947-70E740481C1C}">
                <a14:useLocalDpi xmlns:a14="http://schemas.microsoft.com/office/drawing/2010/main" val="0"/>
              </a:ext>
            </a:extLst>
          </a:blip>
          <a:srcRect l="35000" t="18148" r="35000" b="10741"/>
          <a:stretch/>
        </p:blipFill>
        <p:spPr>
          <a:xfrm>
            <a:off x="2743200" y="3329208"/>
            <a:ext cx="4648200" cy="6197599"/>
          </a:xfrm>
          <a:prstGeom prst="rect">
            <a:avLst/>
          </a:prstGeom>
        </p:spPr>
      </p:pic>
      <p:pic>
        <p:nvPicPr>
          <p:cNvPr id="9" name="Imagen 8">
            <a:extLst>
              <a:ext uri="{FF2B5EF4-FFF2-40B4-BE49-F238E27FC236}">
                <a16:creationId xmlns:a16="http://schemas.microsoft.com/office/drawing/2014/main" id="{35AD0A82-8712-F912-4EEC-2D3AA898153C}"/>
              </a:ext>
            </a:extLst>
          </p:cNvPr>
          <p:cNvPicPr>
            <a:picLocks noChangeAspect="1"/>
          </p:cNvPicPr>
          <p:nvPr/>
        </p:nvPicPr>
        <p:blipFill>
          <a:blip r:embed="rId4">
            <a:extLst>
              <a:ext uri="{28A0092B-C50C-407E-A947-70E740481C1C}">
                <a14:useLocalDpi xmlns:a14="http://schemas.microsoft.com/office/drawing/2010/main" val="0"/>
              </a:ext>
            </a:extLst>
          </a:blip>
          <a:srcRect l="36250" t="18148" r="36565" b="12963"/>
          <a:stretch/>
        </p:blipFill>
        <p:spPr>
          <a:xfrm>
            <a:off x="9525000" y="2884708"/>
            <a:ext cx="4971716" cy="7086600"/>
          </a:xfrm>
          <a:prstGeom prst="rect">
            <a:avLst/>
          </a:prstGeom>
        </p:spPr>
      </p:pic>
    </p:spTree>
    <p:extLst>
      <p:ext uri="{BB962C8B-B14F-4D97-AF65-F5344CB8AC3E}">
        <p14:creationId xmlns:p14="http://schemas.microsoft.com/office/powerpoint/2010/main" val="3830979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ángulo: esquinas redondeadas 38">
            <a:extLst>
              <a:ext uri="{FF2B5EF4-FFF2-40B4-BE49-F238E27FC236}">
                <a16:creationId xmlns:a16="http://schemas.microsoft.com/office/drawing/2014/main" id="{6CB832D0-8966-F072-0095-DEB1CE049F0C}"/>
              </a:ext>
            </a:extLst>
          </p:cNvPr>
          <p:cNvSpPr/>
          <p:nvPr/>
        </p:nvSpPr>
        <p:spPr>
          <a:xfrm>
            <a:off x="-310895" y="0"/>
            <a:ext cx="12420600" cy="2383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ctángulo 2">
            <a:extLst>
              <a:ext uri="{FF2B5EF4-FFF2-40B4-BE49-F238E27FC236}">
                <a16:creationId xmlns:a16="http://schemas.microsoft.com/office/drawing/2014/main" id="{52B9351D-BB99-2F98-6FB2-5E658CA6DA9F}"/>
              </a:ext>
            </a:extLst>
          </p:cNvPr>
          <p:cNvSpPr/>
          <p:nvPr/>
        </p:nvSpPr>
        <p:spPr>
          <a:xfrm>
            <a:off x="406580" y="4076700"/>
            <a:ext cx="4053856" cy="188459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PE"/>
          </a:p>
        </p:txBody>
      </p:sp>
      <p:sp>
        <p:nvSpPr>
          <p:cNvPr id="2" name="Freeform 6">
            <a:extLst>
              <a:ext uri="{FF2B5EF4-FFF2-40B4-BE49-F238E27FC236}">
                <a16:creationId xmlns:a16="http://schemas.microsoft.com/office/drawing/2014/main" id="{964850FA-904D-C68E-1B6C-2014CE822764}"/>
              </a:ext>
            </a:extLst>
          </p:cNvPr>
          <p:cNvSpPr/>
          <p:nvPr/>
        </p:nvSpPr>
        <p:spPr>
          <a:xfrm>
            <a:off x="0" y="0"/>
            <a:ext cx="5149759" cy="2750553"/>
          </a:xfrm>
          <a:custGeom>
            <a:avLst/>
            <a:gdLst/>
            <a:ahLst/>
            <a:cxnLst/>
            <a:rect l="l" t="t" r="r" b="b"/>
            <a:pathLst>
              <a:path w="5149759" h="2750553">
                <a:moveTo>
                  <a:pt x="0" y="0"/>
                </a:moveTo>
                <a:lnTo>
                  <a:pt x="5149759" y="0"/>
                </a:lnTo>
                <a:lnTo>
                  <a:pt x="5149759" y="2750553"/>
                </a:lnTo>
                <a:lnTo>
                  <a:pt x="0" y="2750553"/>
                </a:lnTo>
                <a:lnTo>
                  <a:pt x="0" y="0"/>
                </a:lnTo>
                <a:close/>
              </a:path>
            </a:pathLst>
          </a:custGeom>
          <a:blipFill>
            <a:blip r:embed="rId2"/>
            <a:stretch>
              <a:fillRect/>
            </a:stretch>
          </a:blipFill>
        </p:spPr>
      </p:sp>
      <p:sp>
        <p:nvSpPr>
          <p:cNvPr id="5" name="CuadroTexto 4">
            <a:extLst>
              <a:ext uri="{FF2B5EF4-FFF2-40B4-BE49-F238E27FC236}">
                <a16:creationId xmlns:a16="http://schemas.microsoft.com/office/drawing/2014/main" id="{F183B5C5-3588-7A64-30F8-EDA7A48B087B}"/>
              </a:ext>
            </a:extLst>
          </p:cNvPr>
          <p:cNvSpPr txBox="1"/>
          <p:nvPr/>
        </p:nvSpPr>
        <p:spPr>
          <a:xfrm>
            <a:off x="4572000" y="342900"/>
            <a:ext cx="9144000" cy="1792029"/>
          </a:xfrm>
          <a:prstGeom prst="rect">
            <a:avLst/>
          </a:prstGeom>
          <a:noFill/>
        </p:spPr>
        <p:txBody>
          <a:bodyPr wrap="square">
            <a:spAutoFit/>
          </a:bodyPr>
          <a:lstStyle/>
          <a:p>
            <a:pPr algn="just">
              <a:lnSpc>
                <a:spcPts val="3400"/>
              </a:lnSpc>
            </a:pPr>
            <a:r>
              <a:rPr lang="en-US" sz="1800" dirty="0">
                <a:solidFill>
                  <a:srgbClr val="FFFFFF"/>
                </a:solidFill>
                <a:latin typeface="Poppins"/>
                <a:ea typeface="Poppins"/>
                <a:cs typeface="Poppins"/>
                <a:sym typeface="Poppins"/>
              </a:rPr>
              <a:t>EMPRESA : ING. LUIS ALBERTO TARAZONA ESTRADA</a:t>
            </a:r>
          </a:p>
          <a:p>
            <a:pPr algn="just">
              <a:lnSpc>
                <a:spcPts val="3400"/>
              </a:lnSpc>
            </a:pPr>
            <a:r>
              <a:rPr lang="en-US" sz="1800" dirty="0">
                <a:solidFill>
                  <a:srgbClr val="FFFFFF"/>
                </a:solidFill>
                <a:latin typeface="Poppins"/>
                <a:ea typeface="Poppins"/>
                <a:cs typeface="Poppins"/>
                <a:sym typeface="Poppins"/>
              </a:rPr>
              <a:t>RUC: 10411344130</a:t>
            </a:r>
          </a:p>
          <a:p>
            <a:pPr algn="just">
              <a:lnSpc>
                <a:spcPts val="3400"/>
              </a:lnSpc>
            </a:pPr>
            <a:r>
              <a:rPr lang="en-US" sz="1800" dirty="0">
                <a:solidFill>
                  <a:srgbClr val="FFFFFF"/>
                </a:solidFill>
                <a:latin typeface="Poppins"/>
                <a:ea typeface="Poppins"/>
                <a:cs typeface="Poppins"/>
                <a:sym typeface="Poppins"/>
              </a:rPr>
              <a:t>CEL: 988001326 / 959210228</a:t>
            </a:r>
          </a:p>
          <a:p>
            <a:pPr algn="just">
              <a:lnSpc>
                <a:spcPts val="3400"/>
              </a:lnSpc>
            </a:pPr>
            <a:r>
              <a:rPr lang="en-US" sz="1800" dirty="0">
                <a:solidFill>
                  <a:srgbClr val="FFFFFF"/>
                </a:solidFill>
                <a:latin typeface="Poppins"/>
                <a:ea typeface="Poppins"/>
                <a:cs typeface="Poppins"/>
                <a:sym typeface="Poppins"/>
              </a:rPr>
              <a:t>CORREO ELECTRONICO: LUIS.TARAZONAE@CIPLIMA.ORG.PE </a:t>
            </a:r>
          </a:p>
        </p:txBody>
      </p:sp>
      <p:grpSp>
        <p:nvGrpSpPr>
          <p:cNvPr id="8" name="Group 6">
            <a:extLst>
              <a:ext uri="{FF2B5EF4-FFF2-40B4-BE49-F238E27FC236}">
                <a16:creationId xmlns:a16="http://schemas.microsoft.com/office/drawing/2014/main" id="{7F759015-5FE4-AC17-E2E3-F7209598DB64}"/>
              </a:ext>
            </a:extLst>
          </p:cNvPr>
          <p:cNvGrpSpPr/>
          <p:nvPr/>
        </p:nvGrpSpPr>
        <p:grpSpPr>
          <a:xfrm>
            <a:off x="406580" y="3194382"/>
            <a:ext cx="4851219" cy="2773834"/>
            <a:chOff x="-147387" y="-38100"/>
            <a:chExt cx="1779004" cy="2291049"/>
          </a:xfrm>
        </p:grpSpPr>
        <p:sp>
          <p:nvSpPr>
            <p:cNvPr id="9" name="Freeform 7">
              <a:extLst>
                <a:ext uri="{FF2B5EF4-FFF2-40B4-BE49-F238E27FC236}">
                  <a16:creationId xmlns:a16="http://schemas.microsoft.com/office/drawing/2014/main" id="{79DC53AC-7DDE-BE55-FDC4-DC620DAFF5F2}"/>
                </a:ext>
              </a:extLst>
            </p:cNvPr>
            <p:cNvSpPr/>
            <p:nvPr/>
          </p:nvSpPr>
          <p:spPr>
            <a:xfrm>
              <a:off x="-147387" y="332738"/>
              <a:ext cx="1486601" cy="1920211"/>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endParaRPr lang="es-MX" b="1" u="sng" dirty="0"/>
            </a:p>
            <a:p>
              <a:pPr algn="ctr"/>
              <a:endParaRPr lang="es-MX" b="1" u="sng" dirty="0"/>
            </a:p>
            <a:p>
              <a:r>
                <a:rPr lang="es-MX" dirty="0"/>
                <a:t>ANALIZAMOS EL DISEÑO, CALCULO Y PUESTA EN OBRA DE ESTRUCTURAS O ELEMENTOS ESTRUCTURALES DE EDIFICIOS, MUROS, PRESAS, TUNELES,PUENTES, Y OTRAS OBRAS CIVILES .  </a:t>
              </a:r>
              <a:endParaRPr lang="es-PE" dirty="0"/>
            </a:p>
          </p:txBody>
        </p:sp>
        <p:sp>
          <p:nvSpPr>
            <p:cNvPr id="10" name="TextBox 8">
              <a:extLst>
                <a:ext uri="{FF2B5EF4-FFF2-40B4-BE49-F238E27FC236}">
                  <a16:creationId xmlns:a16="http://schemas.microsoft.com/office/drawing/2014/main" id="{906DC433-39E8-2F7F-6BB3-1AF921FB1C41}"/>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11" name="Group 6">
            <a:extLst>
              <a:ext uri="{FF2B5EF4-FFF2-40B4-BE49-F238E27FC236}">
                <a16:creationId xmlns:a16="http://schemas.microsoft.com/office/drawing/2014/main" id="{D2B4AC8B-7593-3E2E-0DDC-C9C8E7B288D8}"/>
              </a:ext>
            </a:extLst>
          </p:cNvPr>
          <p:cNvGrpSpPr/>
          <p:nvPr/>
        </p:nvGrpSpPr>
        <p:grpSpPr>
          <a:xfrm>
            <a:off x="4764831" y="3418631"/>
            <a:ext cx="6275172" cy="2546121"/>
            <a:chOff x="-560329" y="-38100"/>
            <a:chExt cx="2191946" cy="2335171"/>
          </a:xfrm>
        </p:grpSpPr>
        <p:sp>
          <p:nvSpPr>
            <p:cNvPr id="12" name="Freeform 7">
              <a:extLst>
                <a:ext uri="{FF2B5EF4-FFF2-40B4-BE49-F238E27FC236}">
                  <a16:creationId xmlns:a16="http://schemas.microsoft.com/office/drawing/2014/main" id="{1ED67A53-0F1A-52D0-D03D-3A4A869AA430}"/>
                </a:ext>
              </a:extLst>
            </p:cNvPr>
            <p:cNvSpPr/>
            <p:nvPr/>
          </p:nvSpPr>
          <p:spPr>
            <a:xfrm>
              <a:off x="-560329" y="171190"/>
              <a:ext cx="1428128" cy="2125881"/>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endParaRPr lang="es-MX" b="1" u="sng" dirty="0"/>
            </a:p>
            <a:p>
              <a:endParaRPr lang="es-MX" dirty="0"/>
            </a:p>
            <a:p>
              <a:r>
                <a:rPr lang="es-MX" dirty="0"/>
                <a:t>DELEGADO MUNICIPAL ACREDITADO POR LA COMISION DE ASUNTOS MUNICIPALES.</a:t>
              </a:r>
            </a:p>
            <a:p>
              <a:r>
                <a:rPr lang="es-MX" dirty="0"/>
                <a:t>INSPECTOR MUNICIPAL FISCALIZO EL CUMPLIMIENTO DE LAS LEYES Y ORDENANZAS LOCALES. </a:t>
              </a:r>
              <a:endParaRPr lang="es-PE" dirty="0"/>
            </a:p>
          </p:txBody>
        </p:sp>
        <p:sp>
          <p:nvSpPr>
            <p:cNvPr id="13" name="TextBox 8">
              <a:extLst>
                <a:ext uri="{FF2B5EF4-FFF2-40B4-BE49-F238E27FC236}">
                  <a16:creationId xmlns:a16="http://schemas.microsoft.com/office/drawing/2014/main" id="{A6C1E37C-DFD7-0A56-AF82-82A9AB02ECB1}"/>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14" name="Group 6">
            <a:extLst>
              <a:ext uri="{FF2B5EF4-FFF2-40B4-BE49-F238E27FC236}">
                <a16:creationId xmlns:a16="http://schemas.microsoft.com/office/drawing/2014/main" id="{7A7C41A5-37BA-A2E4-8200-DD3BFA6E0D15}"/>
              </a:ext>
            </a:extLst>
          </p:cNvPr>
          <p:cNvGrpSpPr/>
          <p:nvPr/>
        </p:nvGrpSpPr>
        <p:grpSpPr>
          <a:xfrm>
            <a:off x="9296400" y="2991785"/>
            <a:ext cx="4067705" cy="2969506"/>
            <a:chOff x="0" y="-38100"/>
            <a:chExt cx="1637191" cy="2411182"/>
          </a:xfrm>
        </p:grpSpPr>
        <p:sp>
          <p:nvSpPr>
            <p:cNvPr id="15" name="Freeform 7">
              <a:extLst>
                <a:ext uri="{FF2B5EF4-FFF2-40B4-BE49-F238E27FC236}">
                  <a16:creationId xmlns:a16="http://schemas.microsoft.com/office/drawing/2014/main" id="{E8013F05-7F89-56A1-9A51-0A6A5ADB6325}"/>
                </a:ext>
              </a:extLst>
            </p:cNvPr>
            <p:cNvSpPr/>
            <p:nvPr/>
          </p:nvSpPr>
          <p:spPr>
            <a:xfrm>
              <a:off x="5574" y="490971"/>
              <a:ext cx="1631617" cy="1882111"/>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endParaRPr lang="es-MX" b="1" u="sng" dirty="0"/>
            </a:p>
            <a:p>
              <a:pPr algn="ctr"/>
              <a:endParaRPr lang="es-MX" b="1" u="sng" dirty="0"/>
            </a:p>
            <a:p>
              <a:r>
                <a:rPr lang="es-MX" dirty="0"/>
                <a:t>ASESORAMIENTO Y ORIENTACION EN LA PLANIFICACION, DISEÑO, CONSTRUCCION Y/O GESTION DE PROYECTOS.  ELAVORACION DE EXPEDIENTES TECNICOS.</a:t>
              </a:r>
              <a:endParaRPr lang="es-PE" dirty="0"/>
            </a:p>
          </p:txBody>
        </p:sp>
        <p:sp>
          <p:nvSpPr>
            <p:cNvPr id="16" name="TextBox 8">
              <a:extLst>
                <a:ext uri="{FF2B5EF4-FFF2-40B4-BE49-F238E27FC236}">
                  <a16:creationId xmlns:a16="http://schemas.microsoft.com/office/drawing/2014/main" id="{F9A735F3-620C-B1EC-59BE-554B14F9FAC3}"/>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17" name="Group 6">
            <a:extLst>
              <a:ext uri="{FF2B5EF4-FFF2-40B4-BE49-F238E27FC236}">
                <a16:creationId xmlns:a16="http://schemas.microsoft.com/office/drawing/2014/main" id="{F283A545-E05E-C071-B520-CBFBE9F51C55}"/>
              </a:ext>
            </a:extLst>
          </p:cNvPr>
          <p:cNvGrpSpPr/>
          <p:nvPr/>
        </p:nvGrpSpPr>
        <p:grpSpPr>
          <a:xfrm>
            <a:off x="406581" y="532416"/>
            <a:ext cx="16785518" cy="8882352"/>
            <a:chOff x="-5124305" y="-38100"/>
            <a:chExt cx="6755922" cy="7223095"/>
          </a:xfrm>
        </p:grpSpPr>
        <p:sp>
          <p:nvSpPr>
            <p:cNvPr id="18" name="Freeform 7">
              <a:extLst>
                <a:ext uri="{FF2B5EF4-FFF2-40B4-BE49-F238E27FC236}">
                  <a16:creationId xmlns:a16="http://schemas.microsoft.com/office/drawing/2014/main" id="{7C07C5C5-2AFF-06FF-A433-961688B8DF51}"/>
                </a:ext>
              </a:extLst>
            </p:cNvPr>
            <p:cNvSpPr/>
            <p:nvPr/>
          </p:nvSpPr>
          <p:spPr>
            <a:xfrm>
              <a:off x="-5124305" y="4782939"/>
              <a:ext cx="1631617" cy="2402056"/>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endParaRPr lang="es-MX" b="1" dirty="0"/>
            </a:p>
            <a:p>
              <a:endParaRPr lang="es-MX" b="1" dirty="0"/>
            </a:p>
            <a:p>
              <a:r>
                <a:rPr lang="es-MX" dirty="0"/>
                <a:t>AUDITOR DE LA CONTRALORIA GENERAL DE LA REPUBLICA.</a:t>
              </a:r>
            </a:p>
            <a:p>
              <a:r>
                <a:rPr lang="es-MX" dirty="0"/>
                <a:t>VERIFICAMOS QUE LOS PROYECTOS DE CONSTRUCCION CUMPLAN CON LAS NORMAS Y REGULACIONES ESTABLECIDAS.</a:t>
              </a:r>
            </a:p>
          </p:txBody>
        </p:sp>
        <p:sp>
          <p:nvSpPr>
            <p:cNvPr id="19" name="TextBox 8">
              <a:extLst>
                <a:ext uri="{FF2B5EF4-FFF2-40B4-BE49-F238E27FC236}">
                  <a16:creationId xmlns:a16="http://schemas.microsoft.com/office/drawing/2014/main" id="{EE25D980-A2C2-8175-0EAE-E0409C5BD823}"/>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20" name="Group 6">
            <a:extLst>
              <a:ext uri="{FF2B5EF4-FFF2-40B4-BE49-F238E27FC236}">
                <a16:creationId xmlns:a16="http://schemas.microsoft.com/office/drawing/2014/main" id="{D5568724-E53F-B6CD-538F-DB899D58ECC2}"/>
              </a:ext>
            </a:extLst>
          </p:cNvPr>
          <p:cNvGrpSpPr/>
          <p:nvPr/>
        </p:nvGrpSpPr>
        <p:grpSpPr>
          <a:xfrm>
            <a:off x="4690872" y="3643365"/>
            <a:ext cx="13236831" cy="2969717"/>
            <a:chOff x="0" y="-481398"/>
            <a:chExt cx="5327628" cy="2363509"/>
          </a:xfrm>
        </p:grpSpPr>
        <p:sp>
          <p:nvSpPr>
            <p:cNvPr id="21" name="Freeform 7">
              <a:extLst>
                <a:ext uri="{FF2B5EF4-FFF2-40B4-BE49-F238E27FC236}">
                  <a16:creationId xmlns:a16="http://schemas.microsoft.com/office/drawing/2014/main" id="{75AC3419-F492-6CBE-DFAF-AA54C988B866}"/>
                </a:ext>
              </a:extLst>
            </p:cNvPr>
            <p:cNvSpPr/>
            <p:nvPr/>
          </p:nvSpPr>
          <p:spPr>
            <a:xfrm>
              <a:off x="3696011" y="-481398"/>
              <a:ext cx="1631617" cy="1844767"/>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endParaRPr lang="es-MX" dirty="0"/>
            </a:p>
            <a:p>
              <a:r>
                <a:rPr lang="es-MX" dirty="0"/>
                <a:t> </a:t>
              </a:r>
            </a:p>
            <a:p>
              <a:r>
                <a:rPr lang="es-MX" dirty="0"/>
                <a:t>DOCENTE EN INGENIUM ESCUELA DE FORMACION PROFESIONAL.</a:t>
              </a:r>
            </a:p>
            <a:p>
              <a:r>
                <a:rPr lang="es-MX" dirty="0"/>
                <a:t>CURSO: TRATAMIENTO DE AGUAS RESIDUALES, INDUSTRIALES, Y MINERAS </a:t>
              </a:r>
              <a:endParaRPr lang="es-PE" dirty="0"/>
            </a:p>
          </p:txBody>
        </p:sp>
        <p:sp>
          <p:nvSpPr>
            <p:cNvPr id="22" name="TextBox 8">
              <a:extLst>
                <a:ext uri="{FF2B5EF4-FFF2-40B4-BE49-F238E27FC236}">
                  <a16:creationId xmlns:a16="http://schemas.microsoft.com/office/drawing/2014/main" id="{4C135877-2065-7BC4-DDD4-C495AC773D09}"/>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dirty="0"/>
            </a:p>
          </p:txBody>
        </p:sp>
      </p:grpSp>
      <p:grpSp>
        <p:nvGrpSpPr>
          <p:cNvPr id="23" name="Group 6">
            <a:extLst>
              <a:ext uri="{FF2B5EF4-FFF2-40B4-BE49-F238E27FC236}">
                <a16:creationId xmlns:a16="http://schemas.microsoft.com/office/drawing/2014/main" id="{E53898F9-41A5-BEBB-36EF-5BF970299CF1}"/>
              </a:ext>
            </a:extLst>
          </p:cNvPr>
          <p:cNvGrpSpPr/>
          <p:nvPr/>
        </p:nvGrpSpPr>
        <p:grpSpPr>
          <a:xfrm>
            <a:off x="4774349" y="5629604"/>
            <a:ext cx="4078972" cy="3785169"/>
            <a:chOff x="-10109" y="-38100"/>
            <a:chExt cx="1641726" cy="2411464"/>
          </a:xfrm>
        </p:grpSpPr>
        <p:sp>
          <p:nvSpPr>
            <p:cNvPr id="24" name="Freeform 7">
              <a:extLst>
                <a:ext uri="{FF2B5EF4-FFF2-40B4-BE49-F238E27FC236}">
                  <a16:creationId xmlns:a16="http://schemas.microsoft.com/office/drawing/2014/main" id="{1F0E6FB2-404C-CC6E-8E40-4B5D0D7EE155}"/>
                </a:ext>
              </a:extLst>
            </p:cNvPr>
            <p:cNvSpPr/>
            <p:nvPr/>
          </p:nvSpPr>
          <p:spPr>
            <a:xfrm>
              <a:off x="-10109" y="491253"/>
              <a:ext cx="1631617" cy="1882111"/>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endParaRPr lang="es-MX" dirty="0"/>
            </a:p>
            <a:p>
              <a:endParaRPr lang="es-MX" dirty="0"/>
            </a:p>
            <a:p>
              <a:r>
                <a:rPr lang="es-MX" dirty="0"/>
                <a:t>DAMOS SEGUIMIENTO Y REALIZAMOS INFORMES FINALES(CUMPLIMIENTO DE ESPECIFICACIONES TECNICAS, PLAZOS Y PROCEDIMIENTOS) CON EL PROPOSITO DE BRINDAR INFORMACION PARA LA RECEPCION O ACEPTACIONDE LAS OBRAS</a:t>
              </a:r>
            </a:p>
          </p:txBody>
        </p:sp>
        <p:sp>
          <p:nvSpPr>
            <p:cNvPr id="25" name="TextBox 8">
              <a:extLst>
                <a:ext uri="{FF2B5EF4-FFF2-40B4-BE49-F238E27FC236}">
                  <a16:creationId xmlns:a16="http://schemas.microsoft.com/office/drawing/2014/main" id="{41162764-C079-19B8-1C55-47229897B76A}"/>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26" name="Group 6">
            <a:extLst>
              <a:ext uri="{FF2B5EF4-FFF2-40B4-BE49-F238E27FC236}">
                <a16:creationId xmlns:a16="http://schemas.microsoft.com/office/drawing/2014/main" id="{DBF775B1-128A-977A-F437-C944C396BF59}"/>
              </a:ext>
            </a:extLst>
          </p:cNvPr>
          <p:cNvGrpSpPr/>
          <p:nvPr/>
        </p:nvGrpSpPr>
        <p:grpSpPr>
          <a:xfrm>
            <a:off x="9296400" y="5646664"/>
            <a:ext cx="4053856" cy="3768103"/>
            <a:chOff x="0" y="-38100"/>
            <a:chExt cx="1631617" cy="3005308"/>
          </a:xfrm>
        </p:grpSpPr>
        <p:sp>
          <p:nvSpPr>
            <p:cNvPr id="27" name="Freeform 7">
              <a:extLst>
                <a:ext uri="{FF2B5EF4-FFF2-40B4-BE49-F238E27FC236}">
                  <a16:creationId xmlns:a16="http://schemas.microsoft.com/office/drawing/2014/main" id="{2F15E10E-B027-52C3-0DD7-5F814761CA7C}"/>
                </a:ext>
              </a:extLst>
            </p:cNvPr>
            <p:cNvSpPr/>
            <p:nvPr/>
          </p:nvSpPr>
          <p:spPr>
            <a:xfrm>
              <a:off x="0" y="663726"/>
              <a:ext cx="1631617" cy="2303482"/>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endParaRPr lang="es-MX" dirty="0"/>
            </a:p>
            <a:p>
              <a:endParaRPr lang="es-MX" dirty="0"/>
            </a:p>
            <a:p>
              <a:r>
                <a:rPr lang="es-MX" dirty="0"/>
                <a:t>NOS OCUPAMOS DE LA INVESTIGACION, PLANIFICACION, ANALISIS, DISEÑO, CONSTRUCCION, INSPECCION, EVALUACION, MONITOREO, MANTENIMIENTO, REHABILITACION Y DEMOLICION DE ESTRUCTURAS PERMANENTES Y TEMPORALES. </a:t>
              </a:r>
            </a:p>
            <a:p>
              <a:endParaRPr lang="es-MX" dirty="0"/>
            </a:p>
            <a:p>
              <a:endParaRPr lang="es-PE" dirty="0"/>
            </a:p>
          </p:txBody>
        </p:sp>
        <p:sp>
          <p:nvSpPr>
            <p:cNvPr id="28" name="TextBox 8">
              <a:extLst>
                <a:ext uri="{FF2B5EF4-FFF2-40B4-BE49-F238E27FC236}">
                  <a16:creationId xmlns:a16="http://schemas.microsoft.com/office/drawing/2014/main" id="{95B50873-5EB8-28AC-7C65-59CE9E282190}"/>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29" name="Group 6">
            <a:extLst>
              <a:ext uri="{FF2B5EF4-FFF2-40B4-BE49-F238E27FC236}">
                <a16:creationId xmlns:a16="http://schemas.microsoft.com/office/drawing/2014/main" id="{682CA1C4-B5E0-656A-BFD3-A13156D65F2A}"/>
              </a:ext>
            </a:extLst>
          </p:cNvPr>
          <p:cNvGrpSpPr/>
          <p:nvPr/>
        </p:nvGrpSpPr>
        <p:grpSpPr>
          <a:xfrm>
            <a:off x="13873847" y="3583610"/>
            <a:ext cx="4171403" cy="5831159"/>
            <a:chOff x="-47311" y="-38100"/>
            <a:chExt cx="1678928" cy="3717995"/>
          </a:xfrm>
        </p:grpSpPr>
        <p:sp>
          <p:nvSpPr>
            <p:cNvPr id="30" name="Freeform 7">
              <a:extLst>
                <a:ext uri="{FF2B5EF4-FFF2-40B4-BE49-F238E27FC236}">
                  <a16:creationId xmlns:a16="http://schemas.microsoft.com/office/drawing/2014/main" id="{5000E412-EFC3-0A58-555A-58F1F770806C}"/>
                </a:ext>
              </a:extLst>
            </p:cNvPr>
            <p:cNvSpPr/>
            <p:nvPr/>
          </p:nvSpPr>
          <p:spPr>
            <a:xfrm>
              <a:off x="-47311" y="1796231"/>
              <a:ext cx="1631617" cy="1883664"/>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endParaRPr lang="es-MX" dirty="0"/>
            </a:p>
            <a:p>
              <a:endParaRPr lang="es-MX" dirty="0"/>
            </a:p>
            <a:p>
              <a:r>
                <a:rPr lang="es-MX" dirty="0"/>
                <a:t>VERIFICAMOS QUE LOS PROYECTOS DE HABILITACION URBANA CUMPLAN CON LAS NORMAS URBANISTICAS. EMITIMOS INFORMES TECNICOS QUE PERMITE OBTENER LA LICENCIA DE HABILITACION URBANA </a:t>
              </a:r>
            </a:p>
            <a:p>
              <a:endParaRPr lang="es-MX" dirty="0"/>
            </a:p>
            <a:p>
              <a:endParaRPr lang="es-PE" dirty="0"/>
            </a:p>
          </p:txBody>
        </p:sp>
        <p:sp>
          <p:nvSpPr>
            <p:cNvPr id="31" name="TextBox 8">
              <a:extLst>
                <a:ext uri="{FF2B5EF4-FFF2-40B4-BE49-F238E27FC236}">
                  <a16:creationId xmlns:a16="http://schemas.microsoft.com/office/drawing/2014/main" id="{34F7B6EE-2F6F-6521-51D7-5D8B3156EE79}"/>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pic>
        <p:nvPicPr>
          <p:cNvPr id="33" name="Imagen 32">
            <a:extLst>
              <a:ext uri="{FF2B5EF4-FFF2-40B4-BE49-F238E27FC236}">
                <a16:creationId xmlns:a16="http://schemas.microsoft.com/office/drawing/2014/main" id="{EFC876B6-1BF5-03AD-F25C-7CFC2B7BC408}"/>
              </a:ext>
            </a:extLst>
          </p:cNvPr>
          <p:cNvPicPr>
            <a:picLocks noChangeAspect="1"/>
          </p:cNvPicPr>
          <p:nvPr/>
        </p:nvPicPr>
        <p:blipFill>
          <a:blip r:embed="rId3">
            <a:extLst>
              <a:ext uri="{28A0092B-C50C-407E-A947-70E740481C1C}">
                <a14:useLocalDpi xmlns:a14="http://schemas.microsoft.com/office/drawing/2010/main" val="0"/>
              </a:ext>
            </a:extLst>
          </a:blip>
          <a:srcRect l="2375" t="15572" r="6053"/>
          <a:stretch/>
        </p:blipFill>
        <p:spPr>
          <a:xfrm>
            <a:off x="13873847" y="115264"/>
            <a:ext cx="4053856" cy="2838220"/>
          </a:xfrm>
          <a:prstGeom prst="rect">
            <a:avLst/>
          </a:prstGeom>
        </p:spPr>
      </p:pic>
      <p:sp>
        <p:nvSpPr>
          <p:cNvPr id="4" name="CuadroTexto 3">
            <a:extLst>
              <a:ext uri="{FF2B5EF4-FFF2-40B4-BE49-F238E27FC236}">
                <a16:creationId xmlns:a16="http://schemas.microsoft.com/office/drawing/2014/main" id="{51C57DD4-40DF-AF31-A1BF-7DB21644C499}"/>
              </a:ext>
            </a:extLst>
          </p:cNvPr>
          <p:cNvSpPr txBox="1"/>
          <p:nvPr/>
        </p:nvSpPr>
        <p:spPr>
          <a:xfrm>
            <a:off x="392731" y="3658890"/>
            <a:ext cx="4088489" cy="369319"/>
          </a:xfrm>
          <a:prstGeom prst="rect">
            <a:avLst/>
          </a:prstGeom>
          <a:solidFill>
            <a:schemeClr val="tx1">
              <a:lumMod val="50000"/>
              <a:lumOff val="50000"/>
            </a:schemeClr>
          </a:solidFill>
        </p:spPr>
        <p:txBody>
          <a:bodyPr wrap="square" rtlCol="0">
            <a:spAutoFit/>
          </a:bodyPr>
          <a:lstStyle/>
          <a:p>
            <a:pPr algn="ctr"/>
            <a:r>
              <a:rPr lang="es-MX" b="1" dirty="0"/>
              <a:t>PERITO EN ESTRUCTURA</a:t>
            </a:r>
            <a:endParaRPr lang="es-PE" b="1" dirty="0"/>
          </a:p>
        </p:txBody>
      </p:sp>
      <p:sp>
        <p:nvSpPr>
          <p:cNvPr id="7" name="CuadroTexto 6">
            <a:extLst>
              <a:ext uri="{FF2B5EF4-FFF2-40B4-BE49-F238E27FC236}">
                <a16:creationId xmlns:a16="http://schemas.microsoft.com/office/drawing/2014/main" id="{2C09C842-7379-533F-31A0-739B6E558EC4}"/>
              </a:ext>
            </a:extLst>
          </p:cNvPr>
          <p:cNvSpPr txBox="1"/>
          <p:nvPr/>
        </p:nvSpPr>
        <p:spPr>
          <a:xfrm>
            <a:off x="4785613" y="3665394"/>
            <a:ext cx="4067707" cy="369332"/>
          </a:xfrm>
          <a:prstGeom prst="rect">
            <a:avLst/>
          </a:prstGeom>
          <a:solidFill>
            <a:schemeClr val="tx1">
              <a:lumMod val="50000"/>
              <a:lumOff val="50000"/>
            </a:schemeClr>
          </a:solidFill>
        </p:spPr>
        <p:txBody>
          <a:bodyPr wrap="square" rtlCol="0">
            <a:spAutoFit/>
          </a:bodyPr>
          <a:lstStyle/>
          <a:p>
            <a:pPr algn="ctr"/>
            <a:r>
              <a:rPr lang="es-MX" b="1" dirty="0"/>
              <a:t>DELEGADO E INSPECTOR MUNICIPAL</a:t>
            </a:r>
            <a:endParaRPr lang="es-PE" b="1" dirty="0"/>
          </a:p>
        </p:txBody>
      </p:sp>
      <p:sp>
        <p:nvSpPr>
          <p:cNvPr id="32" name="CuadroTexto 31">
            <a:extLst>
              <a:ext uri="{FF2B5EF4-FFF2-40B4-BE49-F238E27FC236}">
                <a16:creationId xmlns:a16="http://schemas.microsoft.com/office/drawing/2014/main" id="{FD5377A2-1DEE-BC6A-A80B-212AA6765B06}"/>
              </a:ext>
            </a:extLst>
          </p:cNvPr>
          <p:cNvSpPr txBox="1"/>
          <p:nvPr/>
        </p:nvSpPr>
        <p:spPr>
          <a:xfrm>
            <a:off x="9337946" y="3643349"/>
            <a:ext cx="4040008" cy="369332"/>
          </a:xfrm>
          <a:prstGeom prst="rect">
            <a:avLst/>
          </a:prstGeom>
          <a:solidFill>
            <a:schemeClr val="tx1">
              <a:lumMod val="50000"/>
              <a:lumOff val="50000"/>
            </a:schemeClr>
          </a:solidFill>
        </p:spPr>
        <p:txBody>
          <a:bodyPr wrap="square" rtlCol="0">
            <a:spAutoFit/>
          </a:bodyPr>
          <a:lstStyle/>
          <a:p>
            <a:pPr algn="ctr"/>
            <a:r>
              <a:rPr lang="es-MX" b="1" dirty="0"/>
              <a:t>CONSULTORIA</a:t>
            </a:r>
            <a:endParaRPr lang="es-PE" b="1" dirty="0"/>
          </a:p>
        </p:txBody>
      </p:sp>
      <p:sp>
        <p:nvSpPr>
          <p:cNvPr id="34" name="CuadroTexto 33">
            <a:extLst>
              <a:ext uri="{FF2B5EF4-FFF2-40B4-BE49-F238E27FC236}">
                <a16:creationId xmlns:a16="http://schemas.microsoft.com/office/drawing/2014/main" id="{CB0486A7-603A-F2AF-D4CB-0CBF06C18997}"/>
              </a:ext>
            </a:extLst>
          </p:cNvPr>
          <p:cNvSpPr txBox="1"/>
          <p:nvPr/>
        </p:nvSpPr>
        <p:spPr>
          <a:xfrm>
            <a:off x="13873847" y="3640929"/>
            <a:ext cx="4053856" cy="369332"/>
          </a:xfrm>
          <a:prstGeom prst="rect">
            <a:avLst/>
          </a:prstGeom>
          <a:solidFill>
            <a:schemeClr val="tx1">
              <a:lumMod val="50000"/>
              <a:lumOff val="50000"/>
            </a:schemeClr>
          </a:solidFill>
        </p:spPr>
        <p:txBody>
          <a:bodyPr wrap="square" rtlCol="0">
            <a:spAutoFit/>
          </a:bodyPr>
          <a:lstStyle/>
          <a:p>
            <a:pPr algn="ctr"/>
            <a:r>
              <a:rPr lang="es-MX" b="1" dirty="0"/>
              <a:t>DOCENCIA</a:t>
            </a:r>
            <a:endParaRPr lang="es-PE" b="1" dirty="0"/>
          </a:p>
        </p:txBody>
      </p:sp>
      <p:sp>
        <p:nvSpPr>
          <p:cNvPr id="35" name="CuadroTexto 34">
            <a:extLst>
              <a:ext uri="{FF2B5EF4-FFF2-40B4-BE49-F238E27FC236}">
                <a16:creationId xmlns:a16="http://schemas.microsoft.com/office/drawing/2014/main" id="{CC77BBB9-D084-1564-BA08-93673F77656C}"/>
              </a:ext>
            </a:extLst>
          </p:cNvPr>
          <p:cNvSpPr txBox="1"/>
          <p:nvPr/>
        </p:nvSpPr>
        <p:spPr>
          <a:xfrm>
            <a:off x="420430" y="6456454"/>
            <a:ext cx="4040006" cy="369332"/>
          </a:xfrm>
          <a:prstGeom prst="rect">
            <a:avLst/>
          </a:prstGeom>
          <a:solidFill>
            <a:schemeClr val="tx1">
              <a:lumMod val="50000"/>
              <a:lumOff val="50000"/>
            </a:schemeClr>
          </a:solidFill>
        </p:spPr>
        <p:txBody>
          <a:bodyPr wrap="square" rtlCol="0">
            <a:spAutoFit/>
          </a:bodyPr>
          <a:lstStyle/>
          <a:p>
            <a:pPr algn="ctr"/>
            <a:r>
              <a:rPr lang="es-MX" b="1" dirty="0"/>
              <a:t>AUDITORIA</a:t>
            </a:r>
            <a:endParaRPr lang="es-PE" b="1" dirty="0"/>
          </a:p>
        </p:txBody>
      </p:sp>
      <p:sp>
        <p:nvSpPr>
          <p:cNvPr id="36" name="CuadroTexto 35">
            <a:extLst>
              <a:ext uri="{FF2B5EF4-FFF2-40B4-BE49-F238E27FC236}">
                <a16:creationId xmlns:a16="http://schemas.microsoft.com/office/drawing/2014/main" id="{A88355D3-78BD-69FE-E209-F21ECE3F7DB3}"/>
              </a:ext>
            </a:extLst>
          </p:cNvPr>
          <p:cNvSpPr txBox="1"/>
          <p:nvPr/>
        </p:nvSpPr>
        <p:spPr>
          <a:xfrm>
            <a:off x="4785616" y="6460504"/>
            <a:ext cx="4042589" cy="369332"/>
          </a:xfrm>
          <a:prstGeom prst="rect">
            <a:avLst/>
          </a:prstGeom>
          <a:solidFill>
            <a:schemeClr val="tx1">
              <a:lumMod val="50000"/>
              <a:lumOff val="50000"/>
            </a:schemeClr>
          </a:solidFill>
        </p:spPr>
        <p:txBody>
          <a:bodyPr wrap="square" rtlCol="0">
            <a:spAutoFit/>
          </a:bodyPr>
          <a:lstStyle/>
          <a:p>
            <a:pPr algn="ctr"/>
            <a:r>
              <a:rPr lang="es-MX" b="1" dirty="0"/>
              <a:t>INSPECTOR DE OBRA</a:t>
            </a:r>
            <a:endParaRPr lang="es-PE" b="1" dirty="0"/>
          </a:p>
        </p:txBody>
      </p:sp>
      <p:sp>
        <p:nvSpPr>
          <p:cNvPr id="37" name="CuadroTexto 36">
            <a:extLst>
              <a:ext uri="{FF2B5EF4-FFF2-40B4-BE49-F238E27FC236}">
                <a16:creationId xmlns:a16="http://schemas.microsoft.com/office/drawing/2014/main" id="{EC4AB67D-F5C7-F203-15B1-27BD0182BB25}"/>
              </a:ext>
            </a:extLst>
          </p:cNvPr>
          <p:cNvSpPr txBox="1"/>
          <p:nvPr/>
        </p:nvSpPr>
        <p:spPr>
          <a:xfrm>
            <a:off x="9296400" y="6456454"/>
            <a:ext cx="4053856" cy="646331"/>
          </a:xfrm>
          <a:prstGeom prst="rect">
            <a:avLst/>
          </a:prstGeom>
          <a:solidFill>
            <a:schemeClr val="tx1">
              <a:lumMod val="50000"/>
              <a:lumOff val="50000"/>
            </a:schemeClr>
          </a:solidFill>
        </p:spPr>
        <p:txBody>
          <a:bodyPr wrap="square" rtlCol="0">
            <a:spAutoFit/>
          </a:bodyPr>
          <a:lstStyle/>
          <a:p>
            <a:pPr algn="ctr"/>
            <a:r>
              <a:rPr lang="es-MX" b="1" dirty="0"/>
              <a:t>INGENIERO CIVIL ESPECIALISTA EN ESTRUCTURAS</a:t>
            </a:r>
            <a:endParaRPr lang="es-PE" b="1" dirty="0"/>
          </a:p>
        </p:txBody>
      </p:sp>
      <p:sp>
        <p:nvSpPr>
          <p:cNvPr id="38" name="CuadroTexto 37">
            <a:extLst>
              <a:ext uri="{FF2B5EF4-FFF2-40B4-BE49-F238E27FC236}">
                <a16:creationId xmlns:a16="http://schemas.microsoft.com/office/drawing/2014/main" id="{E3725F62-45C5-BE75-104C-1A1DEA14A24E}"/>
              </a:ext>
            </a:extLst>
          </p:cNvPr>
          <p:cNvSpPr txBox="1"/>
          <p:nvPr/>
        </p:nvSpPr>
        <p:spPr>
          <a:xfrm>
            <a:off x="13873847" y="6460502"/>
            <a:ext cx="4053856" cy="369332"/>
          </a:xfrm>
          <a:prstGeom prst="rect">
            <a:avLst/>
          </a:prstGeom>
          <a:solidFill>
            <a:schemeClr val="tx1">
              <a:lumMod val="50000"/>
              <a:lumOff val="50000"/>
            </a:schemeClr>
          </a:solidFill>
        </p:spPr>
        <p:txBody>
          <a:bodyPr wrap="square" rtlCol="0">
            <a:spAutoFit/>
          </a:bodyPr>
          <a:lstStyle/>
          <a:p>
            <a:pPr algn="ctr"/>
            <a:r>
              <a:rPr lang="es-MX" b="1" dirty="0"/>
              <a:t>REVISOR DE HABILITACIONES URBANAS</a:t>
            </a:r>
            <a:endParaRPr lang="es-PE" b="1" dirty="0"/>
          </a:p>
        </p:txBody>
      </p:sp>
    </p:spTree>
    <p:extLst>
      <p:ext uri="{BB962C8B-B14F-4D97-AF65-F5344CB8AC3E}">
        <p14:creationId xmlns:p14="http://schemas.microsoft.com/office/powerpoint/2010/main" val="766186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esquinas redondeadas 17">
            <a:extLst>
              <a:ext uri="{FF2B5EF4-FFF2-40B4-BE49-F238E27FC236}">
                <a16:creationId xmlns:a16="http://schemas.microsoft.com/office/drawing/2014/main" id="{C6EFD188-D8DC-28B3-70E3-EC6D624A5289}"/>
              </a:ext>
            </a:extLst>
          </p:cNvPr>
          <p:cNvSpPr/>
          <p:nvPr/>
        </p:nvSpPr>
        <p:spPr>
          <a:xfrm>
            <a:off x="-310895" y="1"/>
            <a:ext cx="12420600" cy="21293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7" name="Imagen 16">
            <a:extLst>
              <a:ext uri="{FF2B5EF4-FFF2-40B4-BE49-F238E27FC236}">
                <a16:creationId xmlns:a16="http://schemas.microsoft.com/office/drawing/2014/main" id="{4EDE7938-C0F6-0859-FD83-3F17A5AF6CE7}"/>
              </a:ext>
            </a:extLst>
          </p:cNvPr>
          <p:cNvPicPr>
            <a:picLocks noChangeAspect="1"/>
          </p:cNvPicPr>
          <p:nvPr/>
        </p:nvPicPr>
        <p:blipFill>
          <a:blip r:embed="rId2">
            <a:extLst>
              <a:ext uri="{28A0092B-C50C-407E-A947-70E740481C1C}">
                <a14:useLocalDpi xmlns:a14="http://schemas.microsoft.com/office/drawing/2010/main" val="0"/>
              </a:ext>
            </a:extLst>
          </a:blip>
          <a:srcRect l="15842" t="16771" r="44709" b="43466"/>
          <a:stretch/>
        </p:blipFill>
        <p:spPr>
          <a:xfrm>
            <a:off x="7410633" y="2521307"/>
            <a:ext cx="4532838" cy="6643709"/>
          </a:xfrm>
          <a:prstGeom prst="rect">
            <a:avLst/>
          </a:prstGeom>
        </p:spPr>
      </p:pic>
      <p:sp>
        <p:nvSpPr>
          <p:cNvPr id="2" name="Freeform 2"/>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62897" y="2510479"/>
            <a:ext cx="6847735" cy="6643709"/>
            <a:chOff x="0" y="0"/>
            <a:chExt cx="1803519" cy="1749783"/>
          </a:xfrm>
        </p:grpSpPr>
        <p:sp>
          <p:nvSpPr>
            <p:cNvPr id="4" name="Freeform 4"/>
            <p:cNvSpPr/>
            <p:nvPr/>
          </p:nvSpPr>
          <p:spPr>
            <a:xfrm>
              <a:off x="0" y="0"/>
              <a:ext cx="1803519" cy="1749783"/>
            </a:xfrm>
            <a:custGeom>
              <a:avLst/>
              <a:gdLst/>
              <a:ahLst/>
              <a:cxnLst/>
              <a:rect l="l" t="t" r="r" b="b"/>
              <a:pathLst>
                <a:path w="1803519" h="1749783">
                  <a:moveTo>
                    <a:pt x="0" y="0"/>
                  </a:moveTo>
                  <a:lnTo>
                    <a:pt x="1803519" y="0"/>
                  </a:lnTo>
                  <a:lnTo>
                    <a:pt x="1803519" y="1749783"/>
                  </a:lnTo>
                  <a:lnTo>
                    <a:pt x="0" y="1749783"/>
                  </a:lnTo>
                  <a:close/>
                </a:path>
              </a:pathLst>
            </a:custGeom>
            <a:solidFill>
              <a:srgbClr val="A68E76"/>
            </a:solidFill>
          </p:spPr>
        </p:sp>
        <p:sp>
          <p:nvSpPr>
            <p:cNvPr id="5" name="TextBox 5"/>
            <p:cNvSpPr txBox="1"/>
            <p:nvPr/>
          </p:nvSpPr>
          <p:spPr>
            <a:xfrm>
              <a:off x="0" y="-38100"/>
              <a:ext cx="1803519" cy="1787883"/>
            </a:xfrm>
            <a:prstGeom prst="rect">
              <a:avLst/>
            </a:prstGeom>
          </p:spPr>
          <p:txBody>
            <a:bodyPr lIns="50800" tIns="50800" rIns="50800" bIns="50800" rtlCol="0" anchor="ctr"/>
            <a:lstStyle/>
            <a:p>
              <a:pPr algn="ctr">
                <a:lnSpc>
                  <a:spcPts val="3079"/>
                </a:lnSpc>
              </a:pPr>
              <a:endParaRPr/>
            </a:p>
          </p:txBody>
        </p:sp>
      </p:grpSp>
      <p:sp>
        <p:nvSpPr>
          <p:cNvPr id="6" name="Freeform 6"/>
          <p:cNvSpPr/>
          <p:nvPr/>
        </p:nvSpPr>
        <p:spPr>
          <a:xfrm>
            <a:off x="88231" y="61494"/>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5"/>
            <a:stretch>
              <a:fillRect/>
            </a:stretch>
          </a:blipFill>
        </p:spPr>
      </p:sp>
      <p:sp>
        <p:nvSpPr>
          <p:cNvPr id="7" name="Freeform 7"/>
          <p:cNvSpPr/>
          <p:nvPr/>
        </p:nvSpPr>
        <p:spPr>
          <a:xfrm>
            <a:off x="11957325" y="2510479"/>
            <a:ext cx="5273740" cy="6694528"/>
          </a:xfrm>
          <a:custGeom>
            <a:avLst/>
            <a:gdLst/>
            <a:ahLst/>
            <a:cxnLst/>
            <a:rect l="l" t="t" r="r" b="b"/>
            <a:pathLst>
              <a:path w="5273740" h="6619452">
                <a:moveTo>
                  <a:pt x="0" y="0"/>
                </a:moveTo>
                <a:lnTo>
                  <a:pt x="5273739" y="0"/>
                </a:lnTo>
                <a:lnTo>
                  <a:pt x="5273739" y="6619452"/>
                </a:lnTo>
                <a:lnTo>
                  <a:pt x="0" y="6619452"/>
                </a:lnTo>
                <a:lnTo>
                  <a:pt x="0" y="0"/>
                </a:lnTo>
                <a:close/>
              </a:path>
            </a:pathLst>
          </a:custGeom>
          <a:blipFill>
            <a:blip r:embed="rId6"/>
            <a:stretch>
              <a:fillRect/>
            </a:stretch>
          </a:blipFill>
        </p:spPr>
      </p:sp>
      <p:sp>
        <p:nvSpPr>
          <p:cNvPr id="8" name="TextBox 8"/>
          <p:cNvSpPr txBox="1"/>
          <p:nvPr/>
        </p:nvSpPr>
        <p:spPr>
          <a:xfrm>
            <a:off x="957724" y="3080856"/>
            <a:ext cx="6977160" cy="5950347"/>
          </a:xfrm>
          <a:prstGeom prst="rect">
            <a:avLst/>
          </a:prstGeom>
        </p:spPr>
        <p:txBody>
          <a:bodyPr lIns="0" tIns="0" rIns="0" bIns="0" rtlCol="0" anchor="t">
            <a:spAutoFit/>
          </a:bodyPr>
          <a:lstStyle/>
          <a:p>
            <a:pPr algn="l">
              <a:lnSpc>
                <a:spcPts val="2949"/>
              </a:lnSpc>
            </a:pPr>
            <a:endParaRPr lang="en-US" sz="2499" dirty="0">
              <a:solidFill>
                <a:srgbClr val="001332"/>
              </a:solidFill>
              <a:latin typeface="Poppins"/>
              <a:ea typeface="Poppins"/>
              <a:cs typeface="Poppins"/>
              <a:sym typeface="Poppins"/>
            </a:endParaRPr>
          </a:p>
          <a:p>
            <a:pPr algn="l">
              <a:lnSpc>
                <a:spcPts val="2949"/>
              </a:lnSpc>
            </a:pPr>
            <a:r>
              <a:rPr lang="en-US" sz="2499" dirty="0">
                <a:solidFill>
                  <a:srgbClr val="001332"/>
                </a:solidFill>
                <a:latin typeface="Poppins"/>
                <a:ea typeface="Poppins"/>
                <a:cs typeface="Poppins"/>
                <a:sym typeface="Poppins"/>
              </a:rPr>
              <a:t>ESTUDIO DEFINITIVO PAANC</a:t>
            </a:r>
          </a:p>
          <a:p>
            <a:pPr algn="l">
              <a:lnSpc>
                <a:spcPts val="2949"/>
              </a:lnSpc>
            </a:pPr>
            <a:r>
              <a:rPr lang="en-US" sz="2499" dirty="0">
                <a:solidFill>
                  <a:srgbClr val="001332"/>
                </a:solidFill>
                <a:latin typeface="Poppins"/>
                <a:ea typeface="Poppins"/>
                <a:cs typeface="Poppins"/>
                <a:sym typeface="Poppins"/>
              </a:rPr>
              <a:t>ESTABLECIMIENTOS EN SALUD - PRONIS</a:t>
            </a:r>
          </a:p>
          <a:p>
            <a:pPr algn="l">
              <a:lnSpc>
                <a:spcPts val="2949"/>
              </a:lnSpc>
            </a:pPr>
            <a:endParaRPr lang="en-US" sz="2499" dirty="0">
              <a:solidFill>
                <a:srgbClr val="001332"/>
              </a:solidFill>
              <a:latin typeface="Poppins"/>
              <a:ea typeface="Poppins"/>
              <a:cs typeface="Poppins"/>
              <a:sym typeface="Poppins"/>
            </a:endParaRPr>
          </a:p>
          <a:p>
            <a:pPr algn="l">
              <a:lnSpc>
                <a:spcPts val="2949"/>
              </a:lnSpc>
            </a:pPr>
            <a:endParaRPr lang="en-US" sz="2499" dirty="0">
              <a:solidFill>
                <a:srgbClr val="001332"/>
              </a:solidFill>
              <a:latin typeface="Poppins"/>
              <a:ea typeface="Poppins"/>
              <a:cs typeface="Poppins"/>
              <a:sym typeface="Poppins"/>
            </a:endParaRPr>
          </a:p>
          <a:p>
            <a:pPr algn="l">
              <a:lnSpc>
                <a:spcPts val="2949"/>
              </a:lnSpc>
            </a:pPr>
            <a:r>
              <a:rPr lang="en-US" sz="2499" dirty="0">
                <a:solidFill>
                  <a:srgbClr val="001332"/>
                </a:solidFill>
                <a:latin typeface="Poppins"/>
                <a:ea typeface="Poppins"/>
                <a:cs typeface="Poppins"/>
                <a:sym typeface="Poppins"/>
              </a:rPr>
              <a:t>PROYECTOS INMOBILIARIOS ASIA</a:t>
            </a:r>
          </a:p>
          <a:p>
            <a:pPr algn="l">
              <a:lnSpc>
                <a:spcPts val="2949"/>
              </a:lnSpc>
            </a:pPr>
            <a:r>
              <a:rPr lang="en-US" sz="2499" dirty="0">
                <a:solidFill>
                  <a:srgbClr val="001332"/>
                </a:solidFill>
                <a:latin typeface="Poppins"/>
                <a:ea typeface="Poppins"/>
                <a:cs typeface="Poppins"/>
                <a:sym typeface="Poppins"/>
              </a:rPr>
              <a:t>PROYECTOS INMOBILIARIOS CAÑETE</a:t>
            </a:r>
          </a:p>
          <a:p>
            <a:pPr algn="l">
              <a:lnSpc>
                <a:spcPts val="2949"/>
              </a:lnSpc>
            </a:pPr>
            <a:r>
              <a:rPr lang="en-US" sz="2499" dirty="0">
                <a:solidFill>
                  <a:srgbClr val="001332"/>
                </a:solidFill>
                <a:latin typeface="Poppins"/>
                <a:ea typeface="Poppins"/>
                <a:cs typeface="Poppins"/>
                <a:sym typeface="Poppins"/>
              </a:rPr>
              <a:t>PROYECTOS INMOBILIARIOS CASMA</a:t>
            </a:r>
          </a:p>
          <a:p>
            <a:pPr algn="l">
              <a:lnSpc>
                <a:spcPts val="2949"/>
              </a:lnSpc>
            </a:pPr>
            <a:r>
              <a:rPr lang="en-US" sz="2499" dirty="0">
                <a:solidFill>
                  <a:srgbClr val="001332"/>
                </a:solidFill>
                <a:latin typeface="Poppins"/>
                <a:ea typeface="Poppins"/>
                <a:cs typeface="Poppins"/>
                <a:sym typeface="Poppins"/>
              </a:rPr>
              <a:t>PROYECTOS INMOBILIARIOS CAMANA</a:t>
            </a:r>
          </a:p>
          <a:p>
            <a:pPr algn="l">
              <a:lnSpc>
                <a:spcPts val="2949"/>
              </a:lnSpc>
            </a:pPr>
            <a:endParaRPr lang="en-US" sz="2499" dirty="0">
              <a:solidFill>
                <a:srgbClr val="001332"/>
              </a:solidFill>
              <a:latin typeface="Poppins"/>
              <a:ea typeface="Poppins"/>
              <a:cs typeface="Poppins"/>
              <a:sym typeface="Poppins"/>
            </a:endParaRPr>
          </a:p>
          <a:p>
            <a:pPr algn="l">
              <a:lnSpc>
                <a:spcPts val="2949"/>
              </a:lnSpc>
            </a:pPr>
            <a:endParaRPr lang="en-US" sz="2499" dirty="0">
              <a:solidFill>
                <a:srgbClr val="001332"/>
              </a:solidFill>
              <a:latin typeface="Poppins"/>
              <a:ea typeface="Poppins"/>
              <a:cs typeface="Poppins"/>
              <a:sym typeface="Poppins"/>
            </a:endParaRPr>
          </a:p>
          <a:p>
            <a:pPr algn="l">
              <a:lnSpc>
                <a:spcPts val="2949"/>
              </a:lnSpc>
            </a:pPr>
            <a:r>
              <a:rPr lang="en-US" sz="2499" dirty="0">
                <a:solidFill>
                  <a:srgbClr val="001332"/>
                </a:solidFill>
                <a:latin typeface="Poppins"/>
                <a:ea typeface="Poppins"/>
                <a:cs typeface="Poppins"/>
                <a:sym typeface="Poppins"/>
              </a:rPr>
              <a:t>COSCO SHIPPING PORT S.A.</a:t>
            </a:r>
          </a:p>
          <a:p>
            <a:pPr algn="l">
              <a:lnSpc>
                <a:spcPts val="2949"/>
              </a:lnSpc>
            </a:pPr>
            <a:r>
              <a:rPr lang="en-US" sz="2499" dirty="0">
                <a:solidFill>
                  <a:srgbClr val="001332"/>
                </a:solidFill>
                <a:latin typeface="Poppins"/>
                <a:ea typeface="Poppins"/>
                <a:cs typeface="Poppins"/>
                <a:sym typeface="Poppins"/>
              </a:rPr>
              <a:t>FONDEPES</a:t>
            </a:r>
          </a:p>
          <a:p>
            <a:pPr algn="l">
              <a:lnSpc>
                <a:spcPts val="2949"/>
              </a:lnSpc>
            </a:pPr>
            <a:r>
              <a:rPr lang="en-US" sz="2499" dirty="0">
                <a:solidFill>
                  <a:srgbClr val="001332"/>
                </a:solidFill>
                <a:latin typeface="Poppins"/>
                <a:ea typeface="Poppins"/>
                <a:cs typeface="Poppins"/>
                <a:sym typeface="Poppins"/>
              </a:rPr>
              <a:t>ENTEL </a:t>
            </a:r>
          </a:p>
          <a:p>
            <a:pPr algn="l">
              <a:lnSpc>
                <a:spcPts val="2949"/>
              </a:lnSpc>
            </a:pPr>
            <a:r>
              <a:rPr lang="en-US" sz="2499" dirty="0">
                <a:solidFill>
                  <a:srgbClr val="001332"/>
                </a:solidFill>
                <a:latin typeface="Poppins"/>
                <a:ea typeface="Poppins"/>
                <a:cs typeface="Poppins"/>
                <a:sym typeface="Poppins"/>
              </a:rPr>
              <a:t>OTROS</a:t>
            </a:r>
          </a:p>
          <a:p>
            <a:pPr algn="l">
              <a:lnSpc>
                <a:spcPts val="2949"/>
              </a:lnSpc>
            </a:pPr>
            <a:endParaRPr lang="en-US" sz="2499" dirty="0">
              <a:solidFill>
                <a:srgbClr val="001332"/>
              </a:solidFill>
              <a:latin typeface="Poppins"/>
              <a:ea typeface="Poppins"/>
              <a:cs typeface="Poppins"/>
              <a:sym typeface="Poppins"/>
            </a:endParaRPr>
          </a:p>
        </p:txBody>
      </p:sp>
      <p:sp>
        <p:nvSpPr>
          <p:cNvPr id="9" name="TextBox 9"/>
          <p:cNvSpPr txBox="1"/>
          <p:nvPr/>
        </p:nvSpPr>
        <p:spPr>
          <a:xfrm>
            <a:off x="3986765" y="341105"/>
            <a:ext cx="7214558" cy="1806574"/>
          </a:xfrm>
          <a:prstGeom prst="rect">
            <a:avLst/>
          </a:prstGeom>
        </p:spPr>
        <p:txBody>
          <a:bodyPr lIns="0" tIns="0" rIns="0" bIns="0" rtlCol="0" anchor="t">
            <a:spAutoFit/>
          </a:bodyPr>
          <a:lstStyle/>
          <a:p>
            <a:pPr algn="just">
              <a:lnSpc>
                <a:spcPts val="2890"/>
              </a:lnSpc>
            </a:pPr>
            <a:r>
              <a:rPr lang="en-US" sz="1700">
                <a:solidFill>
                  <a:srgbClr val="FFFFFF"/>
                </a:solidFill>
                <a:latin typeface="Poppins"/>
                <a:ea typeface="Poppins"/>
                <a:cs typeface="Poppins"/>
                <a:sym typeface="Poppins"/>
              </a:rPr>
              <a:t>EMPRESA : ING. LUIS ALBERTO TARAZONA ESTRADA</a:t>
            </a:r>
          </a:p>
          <a:p>
            <a:pPr algn="just">
              <a:lnSpc>
                <a:spcPts val="2890"/>
              </a:lnSpc>
            </a:pPr>
            <a:r>
              <a:rPr lang="en-US" sz="1700">
                <a:solidFill>
                  <a:srgbClr val="FFFFFF"/>
                </a:solidFill>
                <a:latin typeface="Poppins"/>
                <a:ea typeface="Poppins"/>
                <a:cs typeface="Poppins"/>
                <a:sym typeface="Poppins"/>
              </a:rPr>
              <a:t>RUC: 10411344130</a:t>
            </a:r>
          </a:p>
          <a:p>
            <a:pPr algn="just">
              <a:lnSpc>
                <a:spcPts val="2890"/>
              </a:lnSpc>
            </a:pPr>
            <a:r>
              <a:rPr lang="en-US" sz="1700">
                <a:solidFill>
                  <a:srgbClr val="FFFFFF"/>
                </a:solidFill>
                <a:latin typeface="Poppins"/>
                <a:ea typeface="Poppins"/>
                <a:cs typeface="Poppins"/>
                <a:sym typeface="Poppins"/>
              </a:rPr>
              <a:t>CEL: 988001326 / 959210228</a:t>
            </a:r>
          </a:p>
          <a:p>
            <a:pPr algn="just">
              <a:lnSpc>
                <a:spcPts val="2890"/>
              </a:lnSpc>
            </a:pPr>
            <a:r>
              <a:rPr lang="en-US" sz="1700">
                <a:solidFill>
                  <a:srgbClr val="FFFFFF"/>
                </a:solidFill>
                <a:latin typeface="Poppins"/>
                <a:ea typeface="Poppins"/>
                <a:cs typeface="Poppins"/>
                <a:sym typeface="Poppins"/>
              </a:rPr>
              <a:t>CORREO ELECTRONICO: LUIS.TARAZONAE@CIPLIMA.ORG.PE </a:t>
            </a:r>
          </a:p>
          <a:p>
            <a:pPr algn="just">
              <a:lnSpc>
                <a:spcPts val="2890"/>
              </a:lnSpc>
            </a:pPr>
            <a:endParaRPr lang="en-US" sz="1700">
              <a:solidFill>
                <a:srgbClr val="FFFFFF"/>
              </a:solidFill>
              <a:latin typeface="Poppins"/>
              <a:ea typeface="Poppins"/>
              <a:cs typeface="Poppins"/>
              <a:sym typeface="Poppins"/>
            </a:endParaRPr>
          </a:p>
        </p:txBody>
      </p:sp>
      <p:sp>
        <p:nvSpPr>
          <p:cNvPr id="13" name="CuadroTexto 12">
            <a:extLst>
              <a:ext uri="{FF2B5EF4-FFF2-40B4-BE49-F238E27FC236}">
                <a16:creationId xmlns:a16="http://schemas.microsoft.com/office/drawing/2014/main" id="{9A77C429-2BDA-CDBA-A4E6-7D6695CB08AD}"/>
              </a:ext>
            </a:extLst>
          </p:cNvPr>
          <p:cNvSpPr txBox="1"/>
          <p:nvPr/>
        </p:nvSpPr>
        <p:spPr>
          <a:xfrm>
            <a:off x="943869" y="2715289"/>
            <a:ext cx="6276108" cy="461665"/>
          </a:xfrm>
          <a:prstGeom prst="rect">
            <a:avLst/>
          </a:prstGeom>
          <a:solidFill>
            <a:schemeClr val="tx1">
              <a:lumMod val="50000"/>
              <a:lumOff val="50000"/>
            </a:schemeClr>
          </a:solidFill>
        </p:spPr>
        <p:txBody>
          <a:bodyPr wrap="square" rtlCol="0">
            <a:spAutoFit/>
          </a:bodyPr>
          <a:lstStyle/>
          <a:p>
            <a:pPr algn="ctr"/>
            <a:r>
              <a:rPr lang="es-MX" sz="2400" b="1" dirty="0"/>
              <a:t>PROYECTO DE INVERSION </a:t>
            </a:r>
            <a:endParaRPr lang="es-PE" sz="2400" b="1" dirty="0"/>
          </a:p>
        </p:txBody>
      </p:sp>
      <p:sp>
        <p:nvSpPr>
          <p:cNvPr id="14" name="CuadroTexto 13">
            <a:extLst>
              <a:ext uri="{FF2B5EF4-FFF2-40B4-BE49-F238E27FC236}">
                <a16:creationId xmlns:a16="http://schemas.microsoft.com/office/drawing/2014/main" id="{736F9950-5779-BAB5-1072-376A6CD88C13}"/>
              </a:ext>
            </a:extLst>
          </p:cNvPr>
          <p:cNvSpPr txBox="1"/>
          <p:nvPr/>
        </p:nvSpPr>
        <p:spPr>
          <a:xfrm>
            <a:off x="873673" y="4351466"/>
            <a:ext cx="6276108" cy="523220"/>
          </a:xfrm>
          <a:prstGeom prst="rect">
            <a:avLst/>
          </a:prstGeom>
          <a:solidFill>
            <a:schemeClr val="tx1">
              <a:lumMod val="50000"/>
              <a:lumOff val="50000"/>
            </a:schemeClr>
          </a:solidFill>
        </p:spPr>
        <p:txBody>
          <a:bodyPr wrap="square" rtlCol="0">
            <a:spAutoFit/>
          </a:bodyPr>
          <a:lstStyle/>
          <a:p>
            <a:pPr algn="ctr"/>
            <a:r>
              <a:rPr lang="es-MX" sz="2800" b="1" dirty="0"/>
              <a:t>PROYECTOS</a:t>
            </a:r>
            <a:endParaRPr lang="es-PE" sz="2800" b="1" dirty="0"/>
          </a:p>
        </p:txBody>
      </p:sp>
      <p:sp>
        <p:nvSpPr>
          <p:cNvPr id="15" name="CuadroTexto 14">
            <a:extLst>
              <a:ext uri="{FF2B5EF4-FFF2-40B4-BE49-F238E27FC236}">
                <a16:creationId xmlns:a16="http://schemas.microsoft.com/office/drawing/2014/main" id="{1DF8AA60-3951-92D9-5C27-B30FEAD789C7}"/>
              </a:ext>
            </a:extLst>
          </p:cNvPr>
          <p:cNvSpPr txBox="1"/>
          <p:nvPr/>
        </p:nvSpPr>
        <p:spPr>
          <a:xfrm>
            <a:off x="943869" y="6586827"/>
            <a:ext cx="6276108" cy="523220"/>
          </a:xfrm>
          <a:prstGeom prst="rect">
            <a:avLst/>
          </a:prstGeom>
          <a:solidFill>
            <a:schemeClr val="tx1">
              <a:lumMod val="50000"/>
              <a:lumOff val="50000"/>
            </a:schemeClr>
          </a:solidFill>
        </p:spPr>
        <p:txBody>
          <a:bodyPr wrap="square" rtlCol="0">
            <a:spAutoFit/>
          </a:bodyPr>
          <a:lstStyle/>
          <a:p>
            <a:pPr algn="ctr"/>
            <a:r>
              <a:rPr lang="es-MX" sz="2800" b="1" dirty="0"/>
              <a:t>PERITAJE</a:t>
            </a:r>
            <a:endParaRPr lang="es-PE" sz="28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C49B780B-148E-D3BC-923E-270F93417110}"/>
              </a:ext>
            </a:extLst>
          </p:cNvPr>
          <p:cNvSpPr/>
          <p:nvPr/>
        </p:nvSpPr>
        <p:spPr>
          <a:xfrm>
            <a:off x="0" y="0"/>
            <a:ext cx="10600225" cy="18403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0" name="Group 6">
            <a:extLst>
              <a:ext uri="{FF2B5EF4-FFF2-40B4-BE49-F238E27FC236}">
                <a16:creationId xmlns:a16="http://schemas.microsoft.com/office/drawing/2014/main" id="{E4C62E29-964D-38DE-ECC3-EE148025DE4B}"/>
              </a:ext>
            </a:extLst>
          </p:cNvPr>
          <p:cNvGrpSpPr/>
          <p:nvPr/>
        </p:nvGrpSpPr>
        <p:grpSpPr>
          <a:xfrm>
            <a:off x="-24367" y="3136451"/>
            <a:ext cx="4267199" cy="6432092"/>
            <a:chOff x="0" y="0"/>
            <a:chExt cx="1631617" cy="1882111"/>
          </a:xfrm>
        </p:grpSpPr>
        <p:sp>
          <p:nvSpPr>
            <p:cNvPr id="11" name="Freeform 7">
              <a:extLst>
                <a:ext uri="{FF2B5EF4-FFF2-40B4-BE49-F238E27FC236}">
                  <a16:creationId xmlns:a16="http://schemas.microsoft.com/office/drawing/2014/main" id="{2A4ED4FA-EFAA-2B36-C1BF-81398C7A616E}"/>
                </a:ext>
              </a:extLst>
            </p:cNvPr>
            <p:cNvSpPr/>
            <p:nvPr/>
          </p:nvSpPr>
          <p:spPr>
            <a:xfrm>
              <a:off x="0" y="0"/>
              <a:ext cx="1631617" cy="1882111"/>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sp>
        <p:sp>
          <p:nvSpPr>
            <p:cNvPr id="12" name="TextBox 8">
              <a:extLst>
                <a:ext uri="{FF2B5EF4-FFF2-40B4-BE49-F238E27FC236}">
                  <a16:creationId xmlns:a16="http://schemas.microsoft.com/office/drawing/2014/main" id="{B255BA1A-E594-26A0-C6D5-8777D5FD5B18}"/>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pic>
        <p:nvPicPr>
          <p:cNvPr id="3" name="Imagen 2">
            <a:extLst>
              <a:ext uri="{FF2B5EF4-FFF2-40B4-BE49-F238E27FC236}">
                <a16:creationId xmlns:a16="http://schemas.microsoft.com/office/drawing/2014/main" id="{FE332EA2-5902-A039-7DD2-851807535106}"/>
              </a:ext>
            </a:extLst>
          </p:cNvPr>
          <p:cNvPicPr>
            <a:picLocks noChangeAspect="1"/>
          </p:cNvPicPr>
          <p:nvPr/>
        </p:nvPicPr>
        <p:blipFill>
          <a:blip r:embed="rId2">
            <a:extLst>
              <a:ext uri="{28A0092B-C50C-407E-A947-70E740481C1C}">
                <a14:useLocalDpi xmlns:a14="http://schemas.microsoft.com/office/drawing/2010/main" val="0"/>
              </a:ext>
            </a:extLst>
          </a:blip>
          <a:srcRect l="23515" t="15860" r="23515" b="19823"/>
          <a:stretch/>
        </p:blipFill>
        <p:spPr>
          <a:xfrm>
            <a:off x="6096000" y="2171700"/>
            <a:ext cx="11353800" cy="7391400"/>
          </a:xfrm>
          <a:prstGeom prst="rect">
            <a:avLst/>
          </a:prstGeom>
        </p:spPr>
      </p:pic>
      <p:sp>
        <p:nvSpPr>
          <p:cNvPr id="4" name="Freeform 6">
            <a:extLst>
              <a:ext uri="{FF2B5EF4-FFF2-40B4-BE49-F238E27FC236}">
                <a16:creationId xmlns:a16="http://schemas.microsoft.com/office/drawing/2014/main" id="{FA76FF3B-1B39-55B8-D1DB-7665205602C3}"/>
              </a:ext>
            </a:extLst>
          </p:cNvPr>
          <p:cNvSpPr/>
          <p:nvPr/>
        </p:nvSpPr>
        <p:spPr>
          <a:xfrm>
            <a:off x="88694" y="-84626"/>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3"/>
            <a:stretch>
              <a:fillRect/>
            </a:stretch>
          </a:blipFill>
        </p:spPr>
      </p:sp>
      <p:sp>
        <p:nvSpPr>
          <p:cNvPr id="7" name="CuadroTexto 6">
            <a:extLst>
              <a:ext uri="{FF2B5EF4-FFF2-40B4-BE49-F238E27FC236}">
                <a16:creationId xmlns:a16="http://schemas.microsoft.com/office/drawing/2014/main" id="{81831DF1-19CE-C04C-DF17-612A4030F845}"/>
              </a:ext>
            </a:extLst>
          </p:cNvPr>
          <p:cNvSpPr txBox="1"/>
          <p:nvPr/>
        </p:nvSpPr>
        <p:spPr>
          <a:xfrm>
            <a:off x="3810000" y="95910"/>
            <a:ext cx="9144000" cy="1551579"/>
          </a:xfrm>
          <a:prstGeom prst="rect">
            <a:avLst/>
          </a:prstGeom>
          <a:noFill/>
        </p:spPr>
        <p:txBody>
          <a:bodyPr wrap="square">
            <a:spAutoFit/>
          </a:bodyPr>
          <a:lstStyle/>
          <a:p>
            <a:pPr algn="just">
              <a:lnSpc>
                <a:spcPts val="2890"/>
              </a:lnSpc>
            </a:pPr>
            <a:r>
              <a:rPr lang="en-US" sz="1800" dirty="0">
                <a:solidFill>
                  <a:srgbClr val="FFFFFF"/>
                </a:solidFill>
                <a:latin typeface="Poppins"/>
                <a:ea typeface="Poppins"/>
                <a:cs typeface="Poppins"/>
                <a:sym typeface="Poppins"/>
              </a:rPr>
              <a:t>EMPRESA : ING. LUIS ALBERTO TARAZONA ESTRADA</a:t>
            </a:r>
          </a:p>
          <a:p>
            <a:pPr algn="just">
              <a:lnSpc>
                <a:spcPts val="2890"/>
              </a:lnSpc>
            </a:pPr>
            <a:r>
              <a:rPr lang="en-US" sz="1800" dirty="0">
                <a:solidFill>
                  <a:srgbClr val="FFFFFF"/>
                </a:solidFill>
                <a:latin typeface="Poppins"/>
                <a:ea typeface="Poppins"/>
                <a:cs typeface="Poppins"/>
                <a:sym typeface="Poppins"/>
              </a:rPr>
              <a:t>RUC: 10411344130</a:t>
            </a:r>
          </a:p>
          <a:p>
            <a:pPr algn="just">
              <a:lnSpc>
                <a:spcPts val="2890"/>
              </a:lnSpc>
            </a:pPr>
            <a:r>
              <a:rPr lang="en-US" sz="1800" dirty="0">
                <a:solidFill>
                  <a:srgbClr val="FFFFFF"/>
                </a:solidFill>
                <a:latin typeface="Poppins"/>
                <a:ea typeface="Poppins"/>
                <a:cs typeface="Poppins"/>
                <a:sym typeface="Poppins"/>
              </a:rPr>
              <a:t>CEL: 988001326 / 959210228</a:t>
            </a:r>
          </a:p>
          <a:p>
            <a:pPr algn="just">
              <a:lnSpc>
                <a:spcPts val="2890"/>
              </a:lnSpc>
            </a:pPr>
            <a:r>
              <a:rPr lang="en-US" sz="1800" dirty="0">
                <a:solidFill>
                  <a:srgbClr val="FFFFFF"/>
                </a:solidFill>
                <a:latin typeface="Poppins"/>
                <a:ea typeface="Poppins"/>
                <a:cs typeface="Poppins"/>
                <a:sym typeface="Poppins"/>
              </a:rPr>
              <a:t>CORREO ELECTRONICO: LUIS.TARAZONAE@CIPLIMA.ORG.PE </a:t>
            </a:r>
          </a:p>
        </p:txBody>
      </p:sp>
      <p:grpSp>
        <p:nvGrpSpPr>
          <p:cNvPr id="8" name="Group 9">
            <a:extLst>
              <a:ext uri="{FF2B5EF4-FFF2-40B4-BE49-F238E27FC236}">
                <a16:creationId xmlns:a16="http://schemas.microsoft.com/office/drawing/2014/main" id="{741B949D-F13B-6108-4DB3-D76BFF02D360}"/>
              </a:ext>
            </a:extLst>
          </p:cNvPr>
          <p:cNvGrpSpPr/>
          <p:nvPr/>
        </p:nvGrpSpPr>
        <p:grpSpPr>
          <a:xfrm>
            <a:off x="457200" y="3543300"/>
            <a:ext cx="4267200" cy="6019800"/>
            <a:chOff x="0" y="0"/>
            <a:chExt cx="772621" cy="1089568"/>
          </a:xfrm>
        </p:grpSpPr>
        <p:sp>
          <p:nvSpPr>
            <p:cNvPr id="9" name="Freeform 10">
              <a:extLst>
                <a:ext uri="{FF2B5EF4-FFF2-40B4-BE49-F238E27FC236}">
                  <a16:creationId xmlns:a16="http://schemas.microsoft.com/office/drawing/2014/main" id="{A2AFE960-F750-E124-AC72-1C9F67B2314A}"/>
                </a:ext>
              </a:extLst>
            </p:cNvPr>
            <p:cNvSpPr/>
            <p:nvPr/>
          </p:nvSpPr>
          <p:spPr>
            <a:xfrm>
              <a:off x="0" y="0"/>
              <a:ext cx="772621" cy="1089568"/>
            </a:xfrm>
            <a:custGeom>
              <a:avLst/>
              <a:gdLst/>
              <a:ahLst/>
              <a:cxnLst/>
              <a:rect l="l" t="t" r="r" b="b"/>
              <a:pathLst>
                <a:path w="772621" h="1089568">
                  <a:moveTo>
                    <a:pt x="0" y="0"/>
                  </a:moveTo>
                  <a:lnTo>
                    <a:pt x="772621" y="0"/>
                  </a:lnTo>
                  <a:lnTo>
                    <a:pt x="772621" y="1089568"/>
                  </a:lnTo>
                  <a:lnTo>
                    <a:pt x="0" y="1089568"/>
                  </a:lnTo>
                  <a:close/>
                </a:path>
              </a:pathLst>
            </a:custGeom>
            <a:blipFill>
              <a:blip r:embed="rId4"/>
              <a:stretch>
                <a:fillRect l="-11260" r="-11260"/>
              </a:stretch>
            </a:blipFill>
          </p:spPr>
        </p:sp>
      </p:grpSp>
      <p:sp>
        <p:nvSpPr>
          <p:cNvPr id="13" name="Freeform 2">
            <a:extLst>
              <a:ext uri="{FF2B5EF4-FFF2-40B4-BE49-F238E27FC236}">
                <a16:creationId xmlns:a16="http://schemas.microsoft.com/office/drawing/2014/main" id="{75384A2B-D9CA-1831-99D8-D25A1C0F512E}"/>
              </a:ext>
            </a:extLst>
          </p:cNvPr>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348276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esquinas redondeadas 26">
            <a:extLst>
              <a:ext uri="{FF2B5EF4-FFF2-40B4-BE49-F238E27FC236}">
                <a16:creationId xmlns:a16="http://schemas.microsoft.com/office/drawing/2014/main" id="{801B7B3E-D8E1-3662-57ED-D5401981B18B}"/>
              </a:ext>
            </a:extLst>
          </p:cNvPr>
          <p:cNvSpPr/>
          <p:nvPr/>
        </p:nvSpPr>
        <p:spPr>
          <a:xfrm>
            <a:off x="-310895" y="1"/>
            <a:ext cx="11664695" cy="1791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Freeform 6">
            <a:extLst>
              <a:ext uri="{FF2B5EF4-FFF2-40B4-BE49-F238E27FC236}">
                <a16:creationId xmlns:a16="http://schemas.microsoft.com/office/drawing/2014/main" id="{C8BD0BA6-C408-126F-076B-B76A363BA813}"/>
              </a:ext>
            </a:extLst>
          </p:cNvPr>
          <p:cNvSpPr/>
          <p:nvPr/>
        </p:nvSpPr>
        <p:spPr>
          <a:xfrm>
            <a:off x="228600" y="-82998"/>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2"/>
            <a:stretch>
              <a:fillRect/>
            </a:stretch>
          </a:blipFill>
        </p:spPr>
      </p:sp>
      <p:sp>
        <p:nvSpPr>
          <p:cNvPr id="4" name="CuadroTexto 3">
            <a:extLst>
              <a:ext uri="{FF2B5EF4-FFF2-40B4-BE49-F238E27FC236}">
                <a16:creationId xmlns:a16="http://schemas.microsoft.com/office/drawing/2014/main" id="{E2869FD5-9018-0A3F-B1F5-223F68C7AF3F}"/>
              </a:ext>
            </a:extLst>
          </p:cNvPr>
          <p:cNvSpPr txBox="1"/>
          <p:nvPr/>
        </p:nvSpPr>
        <p:spPr>
          <a:xfrm>
            <a:off x="4095364" y="89363"/>
            <a:ext cx="8174804" cy="1550746"/>
          </a:xfrm>
          <a:prstGeom prst="rect">
            <a:avLst/>
          </a:prstGeom>
          <a:noFill/>
        </p:spPr>
        <p:txBody>
          <a:bodyPr wrap="square">
            <a:spAutoFit/>
          </a:bodyPr>
          <a:lstStyle/>
          <a:p>
            <a:pPr algn="just">
              <a:lnSpc>
                <a:spcPts val="2890"/>
              </a:lnSpc>
            </a:pPr>
            <a:r>
              <a:rPr lang="en-US" sz="1800" dirty="0">
                <a:solidFill>
                  <a:srgbClr val="FFFFFF"/>
                </a:solidFill>
                <a:latin typeface="Poppins"/>
                <a:ea typeface="Poppins"/>
                <a:cs typeface="Poppins"/>
                <a:sym typeface="Poppins"/>
              </a:rPr>
              <a:t>EMPRESA : ING. LUIS ALBERTO TARAZONA ESTRADA</a:t>
            </a:r>
          </a:p>
          <a:p>
            <a:pPr algn="just">
              <a:lnSpc>
                <a:spcPts val="2890"/>
              </a:lnSpc>
            </a:pPr>
            <a:r>
              <a:rPr lang="en-US" sz="1800" dirty="0">
                <a:solidFill>
                  <a:srgbClr val="FFFFFF"/>
                </a:solidFill>
                <a:latin typeface="Poppins"/>
                <a:ea typeface="Poppins"/>
                <a:cs typeface="Poppins"/>
                <a:sym typeface="Poppins"/>
              </a:rPr>
              <a:t>RUC: 10411344130</a:t>
            </a:r>
          </a:p>
          <a:p>
            <a:pPr algn="just">
              <a:lnSpc>
                <a:spcPts val="2890"/>
              </a:lnSpc>
            </a:pPr>
            <a:r>
              <a:rPr lang="en-US" sz="1800" dirty="0">
                <a:solidFill>
                  <a:srgbClr val="FFFFFF"/>
                </a:solidFill>
                <a:latin typeface="Poppins"/>
                <a:ea typeface="Poppins"/>
                <a:cs typeface="Poppins"/>
                <a:sym typeface="Poppins"/>
              </a:rPr>
              <a:t>CEL: 988001326 / 959210228</a:t>
            </a:r>
          </a:p>
          <a:p>
            <a:pPr algn="just">
              <a:lnSpc>
                <a:spcPts val="2890"/>
              </a:lnSpc>
            </a:pPr>
            <a:r>
              <a:rPr lang="en-US" sz="1800" dirty="0">
                <a:solidFill>
                  <a:srgbClr val="FFFFFF"/>
                </a:solidFill>
                <a:latin typeface="Poppins"/>
                <a:ea typeface="Poppins"/>
                <a:cs typeface="Poppins"/>
                <a:sym typeface="Poppins"/>
              </a:rPr>
              <a:t>CORREO ELECTRONICO: LUIS.TARAZONAE@CIPLIMA.ORG.PE</a:t>
            </a:r>
            <a:endParaRPr lang="es-PE" dirty="0"/>
          </a:p>
        </p:txBody>
      </p:sp>
      <p:grpSp>
        <p:nvGrpSpPr>
          <p:cNvPr id="5" name="Group 6">
            <a:extLst>
              <a:ext uri="{FF2B5EF4-FFF2-40B4-BE49-F238E27FC236}">
                <a16:creationId xmlns:a16="http://schemas.microsoft.com/office/drawing/2014/main" id="{092BF4CB-0E10-7AC6-8410-AD29D8092FBA}"/>
              </a:ext>
            </a:extLst>
          </p:cNvPr>
          <p:cNvGrpSpPr/>
          <p:nvPr/>
        </p:nvGrpSpPr>
        <p:grpSpPr>
          <a:xfrm>
            <a:off x="442080" y="2067559"/>
            <a:ext cx="17156527" cy="3407488"/>
            <a:chOff x="-114972" y="-998206"/>
            <a:chExt cx="6291518" cy="2880317"/>
          </a:xfrm>
        </p:grpSpPr>
        <p:sp>
          <p:nvSpPr>
            <p:cNvPr id="6" name="Freeform 7">
              <a:extLst>
                <a:ext uri="{FF2B5EF4-FFF2-40B4-BE49-F238E27FC236}">
                  <a16:creationId xmlns:a16="http://schemas.microsoft.com/office/drawing/2014/main" id="{F0B1BD99-CB28-45F1-98E0-46918E93520F}"/>
                </a:ext>
              </a:extLst>
            </p:cNvPr>
            <p:cNvSpPr/>
            <p:nvPr/>
          </p:nvSpPr>
          <p:spPr>
            <a:xfrm>
              <a:off x="-114972" y="-998206"/>
              <a:ext cx="6291518" cy="691376"/>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r>
                <a:rPr lang="es-MX" b="1" u="sng" dirty="0"/>
                <a:t>ISO 31000-2018 </a:t>
              </a:r>
              <a:endParaRPr lang="es-MX" dirty="0"/>
            </a:p>
            <a:p>
              <a:pPr algn="ctr"/>
              <a:endParaRPr lang="es-MX" dirty="0"/>
            </a:p>
            <a:p>
              <a:r>
                <a:rPr lang="es-MX" dirty="0"/>
                <a:t>ES UNA NORMA INTERNACIONAL QUE ESTABLECE DIRECTRICES PARA GESTIONAR EL RIESGO EN UNA ORGANIZACIÓN .</a:t>
              </a:r>
            </a:p>
          </p:txBody>
        </p:sp>
        <p:sp>
          <p:nvSpPr>
            <p:cNvPr id="7" name="TextBox 8">
              <a:extLst>
                <a:ext uri="{FF2B5EF4-FFF2-40B4-BE49-F238E27FC236}">
                  <a16:creationId xmlns:a16="http://schemas.microsoft.com/office/drawing/2014/main" id="{1CB715AE-39DA-40AD-E631-8DD1DCBC08EB}"/>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8" name="Group 6">
            <a:extLst>
              <a:ext uri="{FF2B5EF4-FFF2-40B4-BE49-F238E27FC236}">
                <a16:creationId xmlns:a16="http://schemas.microsoft.com/office/drawing/2014/main" id="{B5CA4449-A59A-56D8-F041-C9DC27AA4EE9}"/>
              </a:ext>
            </a:extLst>
          </p:cNvPr>
          <p:cNvGrpSpPr/>
          <p:nvPr/>
        </p:nvGrpSpPr>
        <p:grpSpPr>
          <a:xfrm>
            <a:off x="442085" y="2812245"/>
            <a:ext cx="20538496" cy="1280151"/>
            <a:chOff x="-144317" y="-38100"/>
            <a:chExt cx="1775934" cy="1920211"/>
          </a:xfrm>
        </p:grpSpPr>
        <p:sp>
          <p:nvSpPr>
            <p:cNvPr id="9" name="Freeform 7">
              <a:extLst>
                <a:ext uri="{FF2B5EF4-FFF2-40B4-BE49-F238E27FC236}">
                  <a16:creationId xmlns:a16="http://schemas.microsoft.com/office/drawing/2014/main" id="{0C31E620-67FC-778C-68F9-3A0FF65DF40F}"/>
                </a:ext>
              </a:extLst>
            </p:cNvPr>
            <p:cNvSpPr/>
            <p:nvPr/>
          </p:nvSpPr>
          <p:spPr>
            <a:xfrm>
              <a:off x="-144317" y="332739"/>
              <a:ext cx="1486601" cy="1323007"/>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r>
                <a:rPr lang="es-MX" b="1" u="sng" dirty="0"/>
                <a:t>ISO 9001-2015</a:t>
              </a:r>
            </a:p>
            <a:p>
              <a:pPr algn="ctr"/>
              <a:endParaRPr lang="es-MX" b="1" u="sng" dirty="0"/>
            </a:p>
            <a:p>
              <a:r>
                <a:rPr lang="es-MX" dirty="0"/>
                <a:t>ES UN ESTANDAR INTERNACIONAL QUE ESTABLECE LOS REQUISITOS PARA LA GESTION DE LA CALIDAD.</a:t>
              </a:r>
            </a:p>
            <a:p>
              <a:r>
                <a:rPr lang="es-MX" dirty="0"/>
                <a:t>  </a:t>
              </a:r>
              <a:endParaRPr lang="es-PE" dirty="0"/>
            </a:p>
          </p:txBody>
        </p:sp>
        <p:sp>
          <p:nvSpPr>
            <p:cNvPr id="10" name="TextBox 8">
              <a:extLst>
                <a:ext uri="{FF2B5EF4-FFF2-40B4-BE49-F238E27FC236}">
                  <a16:creationId xmlns:a16="http://schemas.microsoft.com/office/drawing/2014/main" id="{074C24F3-66C6-6DD1-37F5-83E81B29A28A}"/>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11" name="Group 6">
            <a:extLst>
              <a:ext uri="{FF2B5EF4-FFF2-40B4-BE49-F238E27FC236}">
                <a16:creationId xmlns:a16="http://schemas.microsoft.com/office/drawing/2014/main" id="{D27B64D8-E11F-5615-2F0E-9FD494346379}"/>
              </a:ext>
            </a:extLst>
          </p:cNvPr>
          <p:cNvGrpSpPr/>
          <p:nvPr/>
        </p:nvGrpSpPr>
        <p:grpSpPr>
          <a:xfrm>
            <a:off x="406581" y="3810296"/>
            <a:ext cx="17192030" cy="1700163"/>
            <a:chOff x="-137448" y="-38100"/>
            <a:chExt cx="6304537" cy="1920211"/>
          </a:xfrm>
        </p:grpSpPr>
        <p:sp>
          <p:nvSpPr>
            <p:cNvPr id="12" name="Freeform 7">
              <a:extLst>
                <a:ext uri="{FF2B5EF4-FFF2-40B4-BE49-F238E27FC236}">
                  <a16:creationId xmlns:a16="http://schemas.microsoft.com/office/drawing/2014/main" id="{926369B3-E343-71E5-D966-F138AA530B28}"/>
                </a:ext>
              </a:extLst>
            </p:cNvPr>
            <p:cNvSpPr/>
            <p:nvPr/>
          </p:nvSpPr>
          <p:spPr>
            <a:xfrm>
              <a:off x="-137448" y="354176"/>
              <a:ext cx="6304537" cy="1022490"/>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r>
                <a:rPr lang="es-MX" b="1" u="sng" dirty="0"/>
                <a:t>ISO 14001-2015</a:t>
              </a:r>
            </a:p>
            <a:p>
              <a:pPr algn="ctr"/>
              <a:endParaRPr lang="es-MX" b="1" u="sng" dirty="0"/>
            </a:p>
            <a:p>
              <a:r>
                <a:rPr lang="es-MX" dirty="0"/>
                <a:t>ES UN ESTANDAR INTERNACIONAL QUE AYUDA A LAS ORGANIZACIÓN A GESTIONAR SI IMPACTO AMBIENTAL.</a:t>
              </a:r>
            </a:p>
          </p:txBody>
        </p:sp>
        <p:sp>
          <p:nvSpPr>
            <p:cNvPr id="13" name="TextBox 8">
              <a:extLst>
                <a:ext uri="{FF2B5EF4-FFF2-40B4-BE49-F238E27FC236}">
                  <a16:creationId xmlns:a16="http://schemas.microsoft.com/office/drawing/2014/main" id="{57E786FA-4422-660F-2463-0D192886775F}"/>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14" name="Group 6">
            <a:extLst>
              <a:ext uri="{FF2B5EF4-FFF2-40B4-BE49-F238E27FC236}">
                <a16:creationId xmlns:a16="http://schemas.microsoft.com/office/drawing/2014/main" id="{7EEAA487-75F0-5E44-C604-158531DEDCEA}"/>
              </a:ext>
            </a:extLst>
          </p:cNvPr>
          <p:cNvGrpSpPr/>
          <p:nvPr/>
        </p:nvGrpSpPr>
        <p:grpSpPr>
          <a:xfrm>
            <a:off x="406225" y="3194382"/>
            <a:ext cx="17192387" cy="3001755"/>
            <a:chOff x="-147517" y="-38100"/>
            <a:chExt cx="6304668" cy="2479300"/>
          </a:xfrm>
        </p:grpSpPr>
        <p:sp>
          <p:nvSpPr>
            <p:cNvPr id="15" name="Freeform 7">
              <a:extLst>
                <a:ext uri="{FF2B5EF4-FFF2-40B4-BE49-F238E27FC236}">
                  <a16:creationId xmlns:a16="http://schemas.microsoft.com/office/drawing/2014/main" id="{2448E0AF-D498-C52C-EFFC-31716BCF163C}"/>
                </a:ext>
              </a:extLst>
            </p:cNvPr>
            <p:cNvSpPr/>
            <p:nvPr/>
          </p:nvSpPr>
          <p:spPr>
            <a:xfrm>
              <a:off x="-147517" y="1626911"/>
              <a:ext cx="6304668" cy="814289"/>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r>
                <a:rPr lang="es-MX" b="1" u="sng" dirty="0"/>
                <a:t>ISO 45001-2018</a:t>
              </a:r>
            </a:p>
            <a:p>
              <a:pPr algn="ctr"/>
              <a:endParaRPr lang="es-MX" b="1" u="sng" dirty="0"/>
            </a:p>
            <a:p>
              <a:r>
                <a:rPr lang="es-MX" dirty="0"/>
                <a:t>ES UNA NORMA INTERNACIONAL QUE ESTABLECE LOS REQUISITOS PARA LA GESTION DE LA SEGURIDAD Y SALUD EN EL TRABAJO.</a:t>
              </a:r>
            </a:p>
          </p:txBody>
        </p:sp>
        <p:sp>
          <p:nvSpPr>
            <p:cNvPr id="16" name="TextBox 8">
              <a:extLst>
                <a:ext uri="{FF2B5EF4-FFF2-40B4-BE49-F238E27FC236}">
                  <a16:creationId xmlns:a16="http://schemas.microsoft.com/office/drawing/2014/main" id="{7EC6D14E-6398-3866-C800-72F182DAE930}"/>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17" name="Group 6">
            <a:extLst>
              <a:ext uri="{FF2B5EF4-FFF2-40B4-BE49-F238E27FC236}">
                <a16:creationId xmlns:a16="http://schemas.microsoft.com/office/drawing/2014/main" id="{7927FB47-6DA1-75A6-CA43-C819F37E1871}"/>
              </a:ext>
            </a:extLst>
          </p:cNvPr>
          <p:cNvGrpSpPr/>
          <p:nvPr/>
        </p:nvGrpSpPr>
        <p:grpSpPr>
          <a:xfrm>
            <a:off x="388293" y="2317013"/>
            <a:ext cx="17246181" cy="5131468"/>
            <a:chOff x="-154093" y="-38100"/>
            <a:chExt cx="6324395" cy="4059354"/>
          </a:xfrm>
        </p:grpSpPr>
        <p:sp>
          <p:nvSpPr>
            <p:cNvPr id="18" name="Freeform 7">
              <a:extLst>
                <a:ext uri="{FF2B5EF4-FFF2-40B4-BE49-F238E27FC236}">
                  <a16:creationId xmlns:a16="http://schemas.microsoft.com/office/drawing/2014/main" id="{D687A0CD-2879-6BFC-18E7-038ACE4E01F0}"/>
                </a:ext>
              </a:extLst>
            </p:cNvPr>
            <p:cNvSpPr/>
            <p:nvPr/>
          </p:nvSpPr>
          <p:spPr>
            <a:xfrm>
              <a:off x="-154093" y="3161389"/>
              <a:ext cx="6324395" cy="859865"/>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r>
                <a:rPr lang="es-MX" b="1" u="sng" dirty="0"/>
                <a:t>ISO 31001-2016</a:t>
              </a:r>
            </a:p>
            <a:p>
              <a:pPr algn="ctr"/>
              <a:endParaRPr lang="es-MX" b="1" u="sng" dirty="0"/>
            </a:p>
            <a:p>
              <a:r>
                <a:rPr lang="es-MX" dirty="0"/>
                <a:t>ES UN SISTEMA DE CONTROL INTERNO VOLUNTARIO PARA QUE LAS ORGANIZACIONES ADMNISTREN, MANEJEN, HAGANCUMPLIR, EVALUEN Y MEJOREN LAS MEDIDAS ANTICORRUPCION DE MANERA EFECTIVA   </a:t>
              </a:r>
              <a:endParaRPr lang="es-PE" dirty="0"/>
            </a:p>
          </p:txBody>
        </p:sp>
        <p:sp>
          <p:nvSpPr>
            <p:cNvPr id="19" name="TextBox 8">
              <a:extLst>
                <a:ext uri="{FF2B5EF4-FFF2-40B4-BE49-F238E27FC236}">
                  <a16:creationId xmlns:a16="http://schemas.microsoft.com/office/drawing/2014/main" id="{8B9D0740-231A-A705-8C70-A20DDED37E0A}"/>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20" name="Group 6">
            <a:extLst>
              <a:ext uri="{FF2B5EF4-FFF2-40B4-BE49-F238E27FC236}">
                <a16:creationId xmlns:a16="http://schemas.microsoft.com/office/drawing/2014/main" id="{F176D2BA-A8CB-A5C4-F2BC-6E9E6AE1478A}"/>
              </a:ext>
            </a:extLst>
          </p:cNvPr>
          <p:cNvGrpSpPr/>
          <p:nvPr/>
        </p:nvGrpSpPr>
        <p:grpSpPr>
          <a:xfrm>
            <a:off x="406225" y="7426911"/>
            <a:ext cx="18491378" cy="2324851"/>
            <a:chOff x="-150411" y="-38100"/>
            <a:chExt cx="1782028" cy="1920211"/>
          </a:xfrm>
        </p:grpSpPr>
        <p:sp>
          <p:nvSpPr>
            <p:cNvPr id="21" name="Freeform 7">
              <a:extLst>
                <a:ext uri="{FF2B5EF4-FFF2-40B4-BE49-F238E27FC236}">
                  <a16:creationId xmlns:a16="http://schemas.microsoft.com/office/drawing/2014/main" id="{8C4864E1-9229-7161-19BE-59502C66CB08}"/>
                </a:ext>
              </a:extLst>
            </p:cNvPr>
            <p:cNvSpPr/>
            <p:nvPr/>
          </p:nvSpPr>
          <p:spPr>
            <a:xfrm>
              <a:off x="-150411" y="132208"/>
              <a:ext cx="1660299" cy="800411"/>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r>
                <a:rPr lang="es-MX" b="1" u="sng" dirty="0"/>
                <a:t>ISO 22301-2019</a:t>
              </a:r>
            </a:p>
            <a:p>
              <a:pPr algn="ctr"/>
              <a:endParaRPr lang="es-MX" b="1" u="sng" dirty="0"/>
            </a:p>
            <a:p>
              <a:r>
                <a:rPr lang="es-MX" dirty="0"/>
                <a:t>ES UN ESTÁNDAR INTERNACIONAL QUE AYUDA A LAS ORGANIZACIONES A GESTIONAR LA CONTINUIDAD DEL NEGOCIO.</a:t>
              </a:r>
            </a:p>
            <a:p>
              <a:pPr algn="ctr"/>
              <a:endParaRPr lang="es-MX" b="1" u="sng" dirty="0"/>
            </a:p>
            <a:p>
              <a:r>
                <a:rPr lang="es-MX" dirty="0"/>
                <a:t>  </a:t>
              </a:r>
              <a:endParaRPr lang="es-PE" dirty="0"/>
            </a:p>
          </p:txBody>
        </p:sp>
        <p:sp>
          <p:nvSpPr>
            <p:cNvPr id="22" name="TextBox 8">
              <a:extLst>
                <a:ext uri="{FF2B5EF4-FFF2-40B4-BE49-F238E27FC236}">
                  <a16:creationId xmlns:a16="http://schemas.microsoft.com/office/drawing/2014/main" id="{1F287748-086A-6BF5-8255-57E9D1B7119E}"/>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23" name="Group 6">
            <a:extLst>
              <a:ext uri="{FF2B5EF4-FFF2-40B4-BE49-F238E27FC236}">
                <a16:creationId xmlns:a16="http://schemas.microsoft.com/office/drawing/2014/main" id="{384FB72D-ADA1-194E-DF6D-959BAACBDCF7}"/>
              </a:ext>
            </a:extLst>
          </p:cNvPr>
          <p:cNvGrpSpPr/>
          <p:nvPr/>
        </p:nvGrpSpPr>
        <p:grpSpPr>
          <a:xfrm>
            <a:off x="388293" y="8404404"/>
            <a:ext cx="17246178" cy="2324851"/>
            <a:chOff x="-154093" y="-38100"/>
            <a:chExt cx="6324394" cy="1920211"/>
          </a:xfrm>
        </p:grpSpPr>
        <p:sp>
          <p:nvSpPr>
            <p:cNvPr id="24" name="Freeform 7">
              <a:extLst>
                <a:ext uri="{FF2B5EF4-FFF2-40B4-BE49-F238E27FC236}">
                  <a16:creationId xmlns:a16="http://schemas.microsoft.com/office/drawing/2014/main" id="{7E2AA2F3-DBB4-9A32-C00C-18B471043514}"/>
                </a:ext>
              </a:extLst>
            </p:cNvPr>
            <p:cNvSpPr/>
            <p:nvPr/>
          </p:nvSpPr>
          <p:spPr>
            <a:xfrm>
              <a:off x="-154093" y="274194"/>
              <a:ext cx="6324394" cy="962502"/>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r>
                <a:rPr lang="es-MX" b="1" u="sng" dirty="0"/>
                <a:t>ISO 19011-2018</a:t>
              </a:r>
            </a:p>
            <a:p>
              <a:pPr algn="ctr"/>
              <a:endParaRPr lang="es-MX" b="1" u="sng" dirty="0"/>
            </a:p>
            <a:p>
              <a:r>
                <a:rPr lang="es-MX" dirty="0"/>
                <a:t>ES UN NORMA INTERNACIONAL QUE PROPORCIONA PAUTAS PARA LA AUDITORIA DE SISTEMAS DE GESTION. SE APLICA A UNA VARIEDAD DE SISTEMAS DE GESTION, INCLUIDOS LOS SISTEMAS DE GESTION DE CALIDAD.</a:t>
              </a:r>
            </a:p>
            <a:p>
              <a:pPr algn="ctr"/>
              <a:endParaRPr lang="es-MX" b="1" u="sng" dirty="0"/>
            </a:p>
            <a:p>
              <a:r>
                <a:rPr lang="es-MX" dirty="0"/>
                <a:t>  </a:t>
              </a:r>
              <a:endParaRPr lang="es-PE" dirty="0"/>
            </a:p>
          </p:txBody>
        </p:sp>
        <p:sp>
          <p:nvSpPr>
            <p:cNvPr id="25" name="TextBox 8">
              <a:extLst>
                <a:ext uri="{FF2B5EF4-FFF2-40B4-BE49-F238E27FC236}">
                  <a16:creationId xmlns:a16="http://schemas.microsoft.com/office/drawing/2014/main" id="{00C5B142-E1C0-751E-AB18-AB156C1CDF9D}"/>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sp>
        <p:nvSpPr>
          <p:cNvPr id="26" name="Freeform 2">
            <a:extLst>
              <a:ext uri="{FF2B5EF4-FFF2-40B4-BE49-F238E27FC236}">
                <a16:creationId xmlns:a16="http://schemas.microsoft.com/office/drawing/2014/main" id="{D49F2DF7-D185-A81A-95FA-7FA2595514B5}"/>
              </a:ext>
            </a:extLst>
          </p:cNvPr>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8" name="Imagen 27">
            <a:extLst>
              <a:ext uri="{FF2B5EF4-FFF2-40B4-BE49-F238E27FC236}">
                <a16:creationId xmlns:a16="http://schemas.microsoft.com/office/drawing/2014/main" id="{0E921AA3-9B60-1D18-2C6C-6417CE29C7F0}"/>
              </a:ext>
            </a:extLst>
          </p:cNvPr>
          <p:cNvPicPr>
            <a:picLocks noChangeAspect="1"/>
          </p:cNvPicPr>
          <p:nvPr/>
        </p:nvPicPr>
        <p:blipFill>
          <a:blip r:embed="rId5">
            <a:extLst>
              <a:ext uri="{28A0092B-C50C-407E-A947-70E740481C1C}">
                <a14:useLocalDpi xmlns:a14="http://schemas.microsoft.com/office/drawing/2010/main" val="0"/>
              </a:ext>
            </a:extLst>
          </a:blip>
          <a:srcRect l="12140" t="10124" r="5556" b="64815"/>
          <a:stretch/>
        </p:blipFill>
        <p:spPr>
          <a:xfrm>
            <a:off x="13788606" y="32060"/>
            <a:ext cx="3810001" cy="1844956"/>
          </a:xfrm>
          <a:prstGeom prst="rect">
            <a:avLst/>
          </a:prstGeom>
        </p:spPr>
      </p:pic>
    </p:spTree>
    <p:extLst>
      <p:ext uri="{BB962C8B-B14F-4D97-AF65-F5344CB8AC3E}">
        <p14:creationId xmlns:p14="http://schemas.microsoft.com/office/powerpoint/2010/main" val="1485164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EBD8902-7BBF-7B53-4572-39A5953436BD}"/>
              </a:ext>
            </a:extLst>
          </p:cNvPr>
          <p:cNvPicPr>
            <a:picLocks noChangeAspect="1"/>
          </p:cNvPicPr>
          <p:nvPr/>
        </p:nvPicPr>
        <p:blipFill>
          <a:blip r:embed="rId2">
            <a:extLst>
              <a:ext uri="{28A0092B-C50C-407E-A947-70E740481C1C}">
                <a14:useLocalDpi xmlns:a14="http://schemas.microsoft.com/office/drawing/2010/main" val="0"/>
              </a:ext>
            </a:extLst>
          </a:blip>
          <a:srcRect l="15416" t="18148" r="43334" b="32963"/>
          <a:stretch/>
        </p:blipFill>
        <p:spPr>
          <a:xfrm>
            <a:off x="762000" y="2476500"/>
            <a:ext cx="7315200" cy="6858000"/>
          </a:xfrm>
          <a:prstGeom prst="rect">
            <a:avLst/>
          </a:prstGeom>
        </p:spPr>
      </p:pic>
      <p:sp>
        <p:nvSpPr>
          <p:cNvPr id="10" name="Freeform 10"/>
          <p:cNvSpPr/>
          <p:nvPr/>
        </p:nvSpPr>
        <p:spPr>
          <a:xfrm>
            <a:off x="-265899" y="-177147"/>
            <a:ext cx="5980765" cy="3194405"/>
          </a:xfrm>
          <a:custGeom>
            <a:avLst/>
            <a:gdLst/>
            <a:ahLst/>
            <a:cxnLst/>
            <a:rect l="l" t="t" r="r" b="b"/>
            <a:pathLst>
              <a:path w="5980765" h="3194405">
                <a:moveTo>
                  <a:pt x="0" y="0"/>
                </a:moveTo>
                <a:lnTo>
                  <a:pt x="5980765" y="0"/>
                </a:lnTo>
                <a:lnTo>
                  <a:pt x="5980765" y="3194405"/>
                </a:lnTo>
                <a:lnTo>
                  <a:pt x="0" y="3194405"/>
                </a:lnTo>
                <a:lnTo>
                  <a:pt x="0" y="0"/>
                </a:lnTo>
                <a:close/>
              </a:path>
            </a:pathLst>
          </a:custGeom>
          <a:blipFill>
            <a:blip r:embed="rId3"/>
            <a:stretch>
              <a:fillRect/>
            </a:stretch>
          </a:blipFill>
        </p:spPr>
      </p:sp>
      <p:sp>
        <p:nvSpPr>
          <p:cNvPr id="16" name="Freeform 7">
            <a:extLst>
              <a:ext uri="{FF2B5EF4-FFF2-40B4-BE49-F238E27FC236}">
                <a16:creationId xmlns:a16="http://schemas.microsoft.com/office/drawing/2014/main" id="{7414D8CE-13A4-B46A-69FA-4B4B38DA77A3}"/>
              </a:ext>
            </a:extLst>
          </p:cNvPr>
          <p:cNvSpPr/>
          <p:nvPr/>
        </p:nvSpPr>
        <p:spPr>
          <a:xfrm>
            <a:off x="8839200" y="495300"/>
            <a:ext cx="8763000" cy="1524000"/>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lnSpc>
                <a:spcPts val="3909"/>
              </a:lnSpc>
            </a:pPr>
            <a:r>
              <a:rPr lang="en-US" sz="3600" b="1" dirty="0">
                <a:latin typeface="Poppins"/>
                <a:ea typeface="Poppins"/>
                <a:cs typeface="Poppins"/>
                <a:sym typeface="Poppins"/>
              </a:rPr>
              <a:t>DOCENTE</a:t>
            </a:r>
          </a:p>
          <a:p>
            <a:pPr algn="ctr">
              <a:lnSpc>
                <a:spcPts val="3909"/>
              </a:lnSpc>
            </a:pPr>
            <a:r>
              <a:rPr lang="es-MX" sz="2800" dirty="0"/>
              <a:t>INGENIUM ESCUELA DE FORMACION PROFESIONAL</a:t>
            </a:r>
            <a:endParaRPr lang="en-US" sz="2800" b="1" dirty="0">
              <a:latin typeface="Poppins"/>
              <a:ea typeface="Poppins"/>
              <a:cs typeface="Poppins"/>
              <a:sym typeface="Poppins"/>
            </a:endParaRPr>
          </a:p>
          <a:p>
            <a:pPr algn="ctr">
              <a:lnSpc>
                <a:spcPts val="3909"/>
              </a:lnSpc>
            </a:pPr>
            <a:r>
              <a:rPr lang="en-US" sz="2800" b="1" dirty="0">
                <a:latin typeface="Poppins"/>
                <a:ea typeface="Poppins"/>
                <a:cs typeface="Poppins"/>
                <a:sym typeface="Poppins"/>
              </a:rPr>
              <a:t>ING.LUIS ALBERTO TARAZONA ESTRADA</a:t>
            </a:r>
          </a:p>
          <a:p>
            <a:pPr algn="ctr">
              <a:lnSpc>
                <a:spcPts val="3909"/>
              </a:lnSpc>
            </a:pPr>
            <a:endParaRPr lang="en-US" sz="3600" b="1" dirty="0">
              <a:latin typeface="Poppins"/>
              <a:ea typeface="Poppins"/>
              <a:cs typeface="Poppins"/>
              <a:sym typeface="Poppins"/>
            </a:endParaRPr>
          </a:p>
          <a:p>
            <a:pPr algn="ctr"/>
            <a:endParaRPr lang="es-MX" b="1" u="sng" dirty="0"/>
          </a:p>
          <a:p>
            <a:r>
              <a:rPr lang="es-MX" dirty="0"/>
              <a:t>  </a:t>
            </a:r>
            <a:endParaRPr lang="es-PE" dirty="0"/>
          </a:p>
        </p:txBody>
      </p:sp>
      <p:sp>
        <p:nvSpPr>
          <p:cNvPr id="3" name="CuadroTexto 2">
            <a:extLst>
              <a:ext uri="{FF2B5EF4-FFF2-40B4-BE49-F238E27FC236}">
                <a16:creationId xmlns:a16="http://schemas.microsoft.com/office/drawing/2014/main" id="{7D1A8227-2140-9E1D-6FEE-21F631449E86}"/>
              </a:ext>
            </a:extLst>
          </p:cNvPr>
          <p:cNvSpPr txBox="1"/>
          <p:nvPr/>
        </p:nvSpPr>
        <p:spPr>
          <a:xfrm>
            <a:off x="8582891" y="2476500"/>
            <a:ext cx="9275618" cy="5632311"/>
          </a:xfrm>
          <a:prstGeom prst="rect">
            <a:avLst/>
          </a:prstGeom>
          <a:noFill/>
        </p:spPr>
        <p:txBody>
          <a:bodyPr wrap="square">
            <a:spAutoFit/>
          </a:bodyPr>
          <a:lstStyle/>
          <a:p>
            <a:pPr algn="ctr"/>
            <a:r>
              <a:rPr lang="es-MX" b="1" dirty="0"/>
              <a:t>CONSULTOR DE PROYECTOS SANITARIOS E HIDRICOS.</a:t>
            </a:r>
          </a:p>
          <a:p>
            <a:pPr algn="ctr"/>
            <a:endParaRPr lang="es-MX" b="1" dirty="0"/>
          </a:p>
          <a:p>
            <a:r>
              <a:rPr lang="es-MX" b="1" dirty="0"/>
              <a:t>	</a:t>
            </a:r>
            <a:r>
              <a:rPr lang="es-MX" sz="1800" dirty="0"/>
              <a:t>INGENIERO CIVIL POR LA UNIVERSIDAD RICARDO PALMA, CON MAESTRIA EN TRATAMIENTO DE AGUAS Y REUSO DE DESECHOS Y MAESTRIA EN GESTION AMBIENTAL, AMBAS POR LA UNIVERSIDAD NACIONAL DE INGENIERIA. ESPERIENCIA MAYOR A 18 AÑOS EN LA PLANIFICACION Y EJECUCION DE PROYECTOS RELACIONADOS A LA GESTION DEL RECURSO HIDRICO: SISTEMAS DE AGUA POTABLE, ALCANTARILLADO, TRATAMIENTO DE AGUA RESIDUALES Y REUSO DE DESECHOS; DESEMPEÑANDO SUS FUNCIONES EN LOS CARGOS DE JEFE DE PROYECTOS, COORDINADOR, INGENIERO RESIDENTE Y COMO CONSULTOR DE ESPECIALIDAD EN ORGANIZACIONES COMO EL GRUPO GRAÑA Y MONTERO, MOTA ENGIL, SIMA PERU, MINISTERIO DE VIVIENDA, CONSTRUCCION Y SANEAMIENTO Y EN EL MINISTERIO DE SALUD.PARTICIPANDO EN PROYECTOS DE GRAN ENVERGADURA TALES COMO : CONSTRUCCION DE PLANTAS DE TRATAMIENTO DE AGUA RESIDUALES- PTAR EN ILLANYA, APURIMAC, MEJORAMIENTO Y AMPLIACION DE LOS SISTEMAS DE AGUA POTABLE ALCANTARILLADO Y TRATAMIENTO DE AGUAS RESIDUALES EN SAN JOSE, MOQUEGUA ENTRE OTROS. CUENTA CON UNA ESPECIALIZACION EN SISTEMAS INTEGRADOS DE GESTION, INGENIERIA DE HIGIENE Y SEGURIDAD INDUSTRIAL, CONPROMETIDO CON LA INVESTIGACION CIENTIFICA EN EL CAMPO DE LA GESTION INTEGRAL DE AGUA Y LA GENERACION DE NUEVAS TECNOLIGIAS PARA EL TRATAMIENTO DE AGUA RESIDUALES. ACTUALMENTE SE DESEMPEÑA COMO CONSULTOR DE PROYECTOS ESPECIALES DE GESTION AMBIENTAL, PLANTAS DE TRATAMIENTO DE AGUAS Y SEGURIDAD DE HIGIENE OCUPACIONAL.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71C956F-910F-A874-B4C2-2CA3DFD62A32}"/>
              </a:ext>
            </a:extLst>
          </p:cNvPr>
          <p:cNvSpPr txBox="1"/>
          <p:nvPr/>
        </p:nvSpPr>
        <p:spPr>
          <a:xfrm>
            <a:off x="4572000" y="2781300"/>
            <a:ext cx="9144000" cy="1695336"/>
          </a:xfrm>
          <a:prstGeom prst="rect">
            <a:avLst/>
          </a:prstGeom>
          <a:noFill/>
        </p:spPr>
        <p:txBody>
          <a:bodyPr wrap="square">
            <a:spAutoFit/>
          </a:bodyPr>
          <a:lstStyle/>
          <a:p>
            <a:pPr algn="l">
              <a:lnSpc>
                <a:spcPts val="2100"/>
              </a:lnSpc>
              <a:buFont typeface="+mj-lt"/>
              <a:buAutoNum type="arabicPeriod"/>
            </a:pPr>
            <a:r>
              <a:rPr lang="es-MX" b="1" i="0" dirty="0">
                <a:solidFill>
                  <a:srgbClr val="71777D"/>
                </a:solidFill>
                <a:effectLst/>
                <a:latin typeface="Roboto" panose="02000000000000000000" pitchFamily="2" charset="0"/>
              </a:rPr>
              <a:t>Potabilización</a:t>
            </a:r>
            <a:r>
              <a:rPr lang="es-MX" b="0" i="0" dirty="0">
                <a:solidFill>
                  <a:srgbClr val="71777D"/>
                </a:solidFill>
                <a:effectLst/>
                <a:latin typeface="Roboto" panose="02000000000000000000" pitchFamily="2" charset="0"/>
              </a:rPr>
              <a:t>: Proceso para hacer el agua segura para el consumo humano.</a:t>
            </a:r>
          </a:p>
          <a:p>
            <a:pPr algn="l">
              <a:lnSpc>
                <a:spcPts val="2100"/>
              </a:lnSpc>
              <a:buFont typeface="+mj-lt"/>
              <a:buAutoNum type="arabicPeriod"/>
            </a:pPr>
            <a:r>
              <a:rPr lang="es-MX" b="1" i="0" dirty="0">
                <a:solidFill>
                  <a:srgbClr val="71777D"/>
                </a:solidFill>
                <a:effectLst/>
                <a:latin typeface="Roboto" panose="02000000000000000000" pitchFamily="2" charset="0"/>
              </a:rPr>
              <a:t>Controles sanitarios</a:t>
            </a:r>
            <a:r>
              <a:rPr lang="es-MX" b="0" i="0" dirty="0">
                <a:solidFill>
                  <a:srgbClr val="71777D"/>
                </a:solidFill>
                <a:effectLst/>
                <a:latin typeface="Roboto" panose="02000000000000000000" pitchFamily="2" charset="0"/>
              </a:rPr>
              <a:t>: Diversos controles para asegurar la calidad del agua.</a:t>
            </a:r>
          </a:p>
          <a:p>
            <a:pPr algn="l">
              <a:lnSpc>
                <a:spcPts val="2100"/>
              </a:lnSpc>
              <a:buFont typeface="+mj-lt"/>
              <a:buAutoNum type="arabicPeriod"/>
            </a:pPr>
            <a:r>
              <a:rPr lang="es-MX" b="1" i="0" dirty="0">
                <a:solidFill>
                  <a:srgbClr val="71777D"/>
                </a:solidFill>
                <a:effectLst/>
                <a:latin typeface="Roboto" panose="02000000000000000000" pitchFamily="2" charset="0"/>
              </a:rPr>
              <a:t>Sistemas de tratamiento</a:t>
            </a:r>
            <a:r>
              <a:rPr lang="es-MX" b="0" i="0" dirty="0">
                <a:solidFill>
                  <a:srgbClr val="71777D"/>
                </a:solidFill>
                <a:effectLst/>
                <a:latin typeface="Roboto" panose="02000000000000000000" pitchFamily="2" charset="0"/>
              </a:rPr>
              <a:t>: Pueden ser sistemas de punto de uso (como filtros de grifo) o sistemas para toda la casa (como sistemas UV o ablandadores de agua).</a:t>
            </a:r>
          </a:p>
          <a:p>
            <a:pPr algn="l">
              <a:lnSpc>
                <a:spcPts val="2100"/>
              </a:lnSpc>
              <a:buFont typeface="+mj-lt"/>
              <a:buAutoNum type="arabicPeriod"/>
            </a:pPr>
            <a:r>
              <a:rPr lang="es-MX" b="1" i="0" dirty="0">
                <a:solidFill>
                  <a:srgbClr val="71777D"/>
                </a:solidFill>
                <a:effectLst/>
                <a:latin typeface="Roboto" panose="02000000000000000000" pitchFamily="2" charset="0"/>
              </a:rPr>
              <a:t>Desinfección</a:t>
            </a:r>
            <a:r>
              <a:rPr lang="es-MX" b="0" i="0" dirty="0">
                <a:solidFill>
                  <a:srgbClr val="71777D"/>
                </a:solidFill>
                <a:effectLst/>
                <a:latin typeface="Roboto" panose="02000000000000000000" pitchFamily="2" charset="0"/>
              </a:rPr>
              <a:t>: Se utiliza cloro u ozono para eliminar microorganismos.</a:t>
            </a:r>
          </a:p>
          <a:p>
            <a:pPr algn="l">
              <a:lnSpc>
                <a:spcPts val="1950"/>
              </a:lnSpc>
            </a:pPr>
            <a:endParaRPr lang="es-MX" b="1" i="0" dirty="0">
              <a:solidFill>
                <a:srgbClr val="71777D"/>
              </a:solidFill>
              <a:effectLst/>
              <a:latin typeface="Roboto" panose="02000000000000000000" pitchFamily="2" charset="0"/>
            </a:endParaRPr>
          </a:p>
        </p:txBody>
      </p:sp>
      <p:pic>
        <p:nvPicPr>
          <p:cNvPr id="8" name="Imagen 7">
            <a:extLst>
              <a:ext uri="{FF2B5EF4-FFF2-40B4-BE49-F238E27FC236}">
                <a16:creationId xmlns:a16="http://schemas.microsoft.com/office/drawing/2014/main" id="{377679A7-38A2-D701-C62A-0346AF469D84}"/>
              </a:ext>
            </a:extLst>
          </p:cNvPr>
          <p:cNvPicPr>
            <a:picLocks noChangeAspect="1"/>
          </p:cNvPicPr>
          <p:nvPr/>
        </p:nvPicPr>
        <p:blipFill>
          <a:blip r:embed="rId2">
            <a:extLst>
              <a:ext uri="{28A0092B-C50C-407E-A947-70E740481C1C}">
                <a14:useLocalDpi xmlns:a14="http://schemas.microsoft.com/office/drawing/2010/main" val="0"/>
              </a:ext>
            </a:extLst>
          </a:blip>
          <a:srcRect l="23750" t="28346" r="52083" b="43333"/>
          <a:stretch/>
        </p:blipFill>
        <p:spPr>
          <a:xfrm>
            <a:off x="5638800" y="4632252"/>
            <a:ext cx="6400800" cy="2913395"/>
          </a:xfrm>
          <a:prstGeom prst="rect">
            <a:avLst/>
          </a:prstGeom>
        </p:spPr>
      </p:pic>
      <p:grpSp>
        <p:nvGrpSpPr>
          <p:cNvPr id="9" name="Group 6">
            <a:extLst>
              <a:ext uri="{FF2B5EF4-FFF2-40B4-BE49-F238E27FC236}">
                <a16:creationId xmlns:a16="http://schemas.microsoft.com/office/drawing/2014/main" id="{D8074CA4-791C-A2B3-D4BE-18B063213497}"/>
              </a:ext>
            </a:extLst>
          </p:cNvPr>
          <p:cNvGrpSpPr/>
          <p:nvPr/>
        </p:nvGrpSpPr>
        <p:grpSpPr>
          <a:xfrm>
            <a:off x="643604" y="876735"/>
            <a:ext cx="14215395" cy="8533530"/>
            <a:chOff x="0" y="-5166160"/>
            <a:chExt cx="5212967" cy="7048271"/>
          </a:xfrm>
        </p:grpSpPr>
        <p:sp>
          <p:nvSpPr>
            <p:cNvPr id="10" name="Freeform 7">
              <a:extLst>
                <a:ext uri="{FF2B5EF4-FFF2-40B4-BE49-F238E27FC236}">
                  <a16:creationId xmlns:a16="http://schemas.microsoft.com/office/drawing/2014/main" id="{6992E925-256A-A99F-264D-6CDEDCBFA4F6}"/>
                </a:ext>
              </a:extLst>
            </p:cNvPr>
            <p:cNvSpPr/>
            <p:nvPr/>
          </p:nvSpPr>
          <p:spPr>
            <a:xfrm>
              <a:off x="602287" y="-5166160"/>
              <a:ext cx="4610680" cy="943702"/>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endParaRPr lang="es-MX" dirty="0"/>
            </a:p>
            <a:p>
              <a:pPr algn="ctr"/>
              <a:endParaRPr lang="es-MX" b="1" u="sng" dirty="0"/>
            </a:p>
            <a:p>
              <a:r>
                <a:rPr lang="es-MX" dirty="0"/>
                <a:t>  </a:t>
              </a:r>
              <a:endParaRPr lang="es-PE" dirty="0"/>
            </a:p>
          </p:txBody>
        </p:sp>
        <p:sp>
          <p:nvSpPr>
            <p:cNvPr id="11" name="TextBox 8">
              <a:extLst>
                <a:ext uri="{FF2B5EF4-FFF2-40B4-BE49-F238E27FC236}">
                  <a16:creationId xmlns:a16="http://schemas.microsoft.com/office/drawing/2014/main" id="{693F662F-F7C5-59ED-8DF9-CB42252BFB53}"/>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sp>
        <p:nvSpPr>
          <p:cNvPr id="4" name="Rectángulo 3">
            <a:extLst>
              <a:ext uri="{FF2B5EF4-FFF2-40B4-BE49-F238E27FC236}">
                <a16:creationId xmlns:a16="http://schemas.microsoft.com/office/drawing/2014/main" id="{A97BCA5D-C7AD-86E4-792F-E5826C64824B}"/>
              </a:ext>
            </a:extLst>
          </p:cNvPr>
          <p:cNvSpPr/>
          <p:nvPr/>
        </p:nvSpPr>
        <p:spPr>
          <a:xfrm>
            <a:off x="3429001" y="1127612"/>
            <a:ext cx="9982200" cy="646331"/>
          </a:xfrm>
          <a:prstGeom prst="rect">
            <a:avLst/>
          </a:prstGeom>
          <a:noFill/>
        </p:spPr>
        <p:txBody>
          <a:bodyPr wrap="square" lIns="91440" tIns="45720" rIns="91440" bIns="45720">
            <a:spAutoFit/>
          </a:bodyPr>
          <a:lstStyle/>
          <a:p>
            <a:pPr algn="ctr"/>
            <a:r>
              <a:rPr lang="es-ES" sz="3600" b="0" cap="none" spc="0" dirty="0">
                <a:ln w="0"/>
                <a:solidFill>
                  <a:schemeClr val="tx1"/>
                </a:solidFill>
                <a:effectLst>
                  <a:outerShdw blurRad="38100" dist="19050" dir="2700000" algn="tl" rotWithShape="0">
                    <a:schemeClr val="dk1">
                      <a:alpha val="40000"/>
                    </a:schemeClr>
                  </a:outerShdw>
                </a:effectLst>
              </a:rPr>
              <a:t>TRATAMIENTO DE AGUA PARA CONSUMO HUMANO</a:t>
            </a:r>
          </a:p>
        </p:txBody>
      </p:sp>
    </p:spTree>
    <p:extLst>
      <p:ext uri="{BB962C8B-B14F-4D97-AF65-F5344CB8AC3E}">
        <p14:creationId xmlns:p14="http://schemas.microsoft.com/office/powerpoint/2010/main" val="3248647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bg1"/>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521B2D5-E7E7-3E04-AD7B-89F1B135DE51}"/>
              </a:ext>
            </a:extLst>
          </p:cNvPr>
          <p:cNvPicPr>
            <a:picLocks noChangeAspect="1"/>
          </p:cNvPicPr>
          <p:nvPr/>
        </p:nvPicPr>
        <p:blipFill>
          <a:blip r:embed="rId2">
            <a:extLst>
              <a:ext uri="{28A0092B-C50C-407E-A947-70E740481C1C}">
                <a14:useLocalDpi xmlns:a14="http://schemas.microsoft.com/office/drawing/2010/main" val="0"/>
              </a:ext>
            </a:extLst>
          </a:blip>
          <a:srcRect l="81250" t="72222" r="1250" b="16450"/>
          <a:stretch/>
        </p:blipFill>
        <p:spPr>
          <a:xfrm>
            <a:off x="6858000" y="3619500"/>
            <a:ext cx="7924800" cy="2667000"/>
          </a:xfrm>
          <a:prstGeom prst="rect">
            <a:avLst/>
          </a:prstGeom>
        </p:spPr>
      </p:pic>
      <p:sp>
        <p:nvSpPr>
          <p:cNvPr id="7" name="TextBox 8">
            <a:extLst>
              <a:ext uri="{FF2B5EF4-FFF2-40B4-BE49-F238E27FC236}">
                <a16:creationId xmlns:a16="http://schemas.microsoft.com/office/drawing/2014/main" id="{8F9D069B-87F1-DAF9-DADC-E651CD5F55B0}"/>
              </a:ext>
            </a:extLst>
          </p:cNvPr>
          <p:cNvSpPr txBox="1"/>
          <p:nvPr/>
        </p:nvSpPr>
        <p:spPr>
          <a:xfrm>
            <a:off x="808494" y="8404404"/>
            <a:ext cx="4449305" cy="2324851"/>
          </a:xfrm>
          <a:prstGeom prst="rect">
            <a:avLst/>
          </a:prstGeom>
        </p:spPr>
        <p:txBody>
          <a:bodyPr lIns="50800" tIns="50800" rIns="50800" bIns="50800" rtlCol="0" anchor="ctr"/>
          <a:lstStyle/>
          <a:p>
            <a:pPr algn="ctr">
              <a:lnSpc>
                <a:spcPts val="2659"/>
              </a:lnSpc>
            </a:pPr>
            <a:endParaRPr/>
          </a:p>
        </p:txBody>
      </p:sp>
      <p:sp>
        <p:nvSpPr>
          <p:cNvPr id="8" name="Freeform 7">
            <a:extLst>
              <a:ext uri="{FF2B5EF4-FFF2-40B4-BE49-F238E27FC236}">
                <a16:creationId xmlns:a16="http://schemas.microsoft.com/office/drawing/2014/main" id="{55B85178-0CEB-1674-F9CF-AC39FB133804}"/>
              </a:ext>
            </a:extLst>
          </p:cNvPr>
          <p:cNvSpPr/>
          <p:nvPr/>
        </p:nvSpPr>
        <p:spPr>
          <a:xfrm>
            <a:off x="2819400" y="723900"/>
            <a:ext cx="13106400" cy="1165327"/>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r>
              <a:rPr lang="es-MX" sz="3600" b="1" dirty="0"/>
              <a:t>TRATAMIENTO DE AGUAS RESIDUELES</a:t>
            </a:r>
            <a:endParaRPr lang="es-MX" sz="3600" dirty="0"/>
          </a:p>
          <a:p>
            <a:pPr algn="ctr"/>
            <a:endParaRPr lang="es-MX" b="1" u="sng" dirty="0"/>
          </a:p>
          <a:p>
            <a:r>
              <a:rPr lang="es-MX" dirty="0"/>
              <a:t>  </a:t>
            </a:r>
            <a:endParaRPr lang="es-PE" dirty="0"/>
          </a:p>
        </p:txBody>
      </p:sp>
      <p:sp>
        <p:nvSpPr>
          <p:cNvPr id="10" name="CuadroTexto 9">
            <a:extLst>
              <a:ext uri="{FF2B5EF4-FFF2-40B4-BE49-F238E27FC236}">
                <a16:creationId xmlns:a16="http://schemas.microsoft.com/office/drawing/2014/main" id="{4B8E3D9D-013F-9A90-C1FC-A5D447AD5CEB}"/>
              </a:ext>
            </a:extLst>
          </p:cNvPr>
          <p:cNvSpPr txBox="1"/>
          <p:nvPr/>
        </p:nvSpPr>
        <p:spPr>
          <a:xfrm>
            <a:off x="3962400" y="3009900"/>
            <a:ext cx="10210800" cy="3970318"/>
          </a:xfrm>
          <a:prstGeom prst="rect">
            <a:avLst/>
          </a:prstGeom>
          <a:noFill/>
        </p:spPr>
        <p:txBody>
          <a:bodyPr wrap="square" rtlCol="0">
            <a:spAutoFit/>
          </a:bodyPr>
          <a:lstStyle/>
          <a:p>
            <a:r>
              <a:rPr lang="es-MX" dirty="0"/>
              <a:t>EL TRATAMIENTO DE AGUAS RESIDUALES ES UN PROCESO QUE ELIMINA LOS CONTAMINANTES DEL AGUA PARA QUE PUEDA SER REUTILIZADA O VERTIDA EN CUERPOS DE AGUAS.</a:t>
            </a:r>
          </a:p>
          <a:p>
            <a:r>
              <a:rPr lang="es-MX" dirty="0"/>
              <a:t>ETAPAS DEL TRATAMIENTO :</a:t>
            </a:r>
          </a:p>
          <a:p>
            <a:r>
              <a:rPr lang="es-MX" b="1" dirty="0"/>
              <a:t>SEPARACION FISICA</a:t>
            </a:r>
          </a:p>
          <a:p>
            <a:endParaRPr lang="es-MX" b="1" dirty="0"/>
          </a:p>
          <a:p>
            <a:r>
              <a:rPr lang="es-MX" dirty="0"/>
              <a:t>.TRATAMIENTO PRIMARIO</a:t>
            </a:r>
          </a:p>
          <a:p>
            <a:r>
              <a:rPr lang="es-MX" dirty="0"/>
              <a:t>.TRATAMIENTO SECUNDARIO.</a:t>
            </a:r>
          </a:p>
          <a:p>
            <a:r>
              <a:rPr lang="es-MX" dirty="0"/>
              <a:t>TRATAMIENTO TERCIARIO</a:t>
            </a:r>
          </a:p>
          <a:p>
            <a:endParaRPr lang="es-MX" dirty="0"/>
          </a:p>
          <a:p>
            <a:r>
              <a:rPr lang="es-MX" b="1" dirty="0"/>
              <a:t>USOS DEL AGUA TRATADA</a:t>
            </a:r>
          </a:p>
          <a:p>
            <a:endParaRPr lang="es-MX" b="1" dirty="0"/>
          </a:p>
          <a:p>
            <a:r>
              <a:rPr lang="es-MX" b="1" dirty="0"/>
              <a:t>.</a:t>
            </a:r>
            <a:r>
              <a:rPr lang="es-MX" dirty="0"/>
              <a:t>VERTIRLA EN EL MAR </a:t>
            </a:r>
          </a:p>
          <a:p>
            <a:r>
              <a:rPr lang="es-MX" b="1" dirty="0"/>
              <a:t>.</a:t>
            </a:r>
            <a:r>
              <a:rPr lang="es-MX" dirty="0"/>
              <a:t>REUTILIZARLA EN EL RIEGO DE PLANTAS Y ZONAS FORESTALES</a:t>
            </a:r>
          </a:p>
          <a:p>
            <a:endParaRPr lang="es-PE" dirty="0"/>
          </a:p>
        </p:txBody>
      </p:sp>
    </p:spTree>
    <p:extLst>
      <p:ext uri="{BB962C8B-B14F-4D97-AF65-F5344CB8AC3E}">
        <p14:creationId xmlns:p14="http://schemas.microsoft.com/office/powerpoint/2010/main" val="154609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3D6432F-4668-391D-DD25-B6B6227B7D1A}"/>
              </a:ext>
            </a:extLst>
          </p:cNvPr>
          <p:cNvPicPr>
            <a:picLocks noChangeAspect="1"/>
          </p:cNvPicPr>
          <p:nvPr/>
        </p:nvPicPr>
        <p:blipFill>
          <a:blip r:embed="rId2">
            <a:extLst>
              <a:ext uri="{28A0092B-C50C-407E-A947-70E740481C1C}">
                <a14:useLocalDpi xmlns:a14="http://schemas.microsoft.com/office/drawing/2010/main" val="0"/>
              </a:ext>
            </a:extLst>
          </a:blip>
          <a:srcRect l="50000" t="26297" r="37500" b="57407"/>
          <a:stretch/>
        </p:blipFill>
        <p:spPr>
          <a:xfrm>
            <a:off x="11506200" y="2566554"/>
            <a:ext cx="4724400" cy="4275118"/>
          </a:xfrm>
          <a:prstGeom prst="rect">
            <a:avLst/>
          </a:prstGeom>
        </p:spPr>
      </p:pic>
      <p:sp>
        <p:nvSpPr>
          <p:cNvPr id="2" name="Freeform 7">
            <a:extLst>
              <a:ext uri="{FF2B5EF4-FFF2-40B4-BE49-F238E27FC236}">
                <a16:creationId xmlns:a16="http://schemas.microsoft.com/office/drawing/2014/main" id="{F420F271-5514-8079-4B3B-FC5C69C80314}"/>
              </a:ext>
            </a:extLst>
          </p:cNvPr>
          <p:cNvSpPr/>
          <p:nvPr/>
        </p:nvSpPr>
        <p:spPr>
          <a:xfrm>
            <a:off x="2285998" y="876735"/>
            <a:ext cx="12573001" cy="1165327"/>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ctr"/>
            <a:endParaRPr lang="es-MX" dirty="0"/>
          </a:p>
          <a:p>
            <a:pPr algn="ctr"/>
            <a:r>
              <a:rPr lang="es-MX" sz="3600" b="1" dirty="0"/>
              <a:t>TRATAMIENTO DE AGUAS RESIDUALES MINICIPALES</a:t>
            </a:r>
            <a:endParaRPr lang="es-MX" sz="3600" b="1" u="sng" dirty="0"/>
          </a:p>
          <a:p>
            <a:pPr algn="ctr"/>
            <a:r>
              <a:rPr lang="es-MX" dirty="0"/>
              <a:t>  </a:t>
            </a:r>
            <a:endParaRPr lang="es-PE" sz="3600" b="1" dirty="0"/>
          </a:p>
        </p:txBody>
      </p:sp>
      <p:sp>
        <p:nvSpPr>
          <p:cNvPr id="3" name="CuadroTexto 2">
            <a:extLst>
              <a:ext uri="{FF2B5EF4-FFF2-40B4-BE49-F238E27FC236}">
                <a16:creationId xmlns:a16="http://schemas.microsoft.com/office/drawing/2014/main" id="{0C980F00-F963-419B-5C03-4CCA45FD9E21}"/>
              </a:ext>
            </a:extLst>
          </p:cNvPr>
          <p:cNvSpPr txBox="1"/>
          <p:nvPr/>
        </p:nvSpPr>
        <p:spPr>
          <a:xfrm>
            <a:off x="2514600" y="2874818"/>
            <a:ext cx="9525000" cy="3970318"/>
          </a:xfrm>
          <a:prstGeom prst="rect">
            <a:avLst/>
          </a:prstGeom>
          <a:noFill/>
        </p:spPr>
        <p:txBody>
          <a:bodyPr wrap="square" rtlCol="0">
            <a:spAutoFit/>
          </a:bodyPr>
          <a:lstStyle/>
          <a:p>
            <a:r>
              <a:rPr lang="es-MX" dirty="0"/>
              <a:t>EL TRATAMIENTO DE AGUAS RESIDULES MUNICIPALES SE REALIZA EN ETAPAS QUE INCLUYE PRETRATAMIENTO, TRATAMIENTO PRIMARIO, SECUNDARIO Y TERCIARIO .</a:t>
            </a:r>
          </a:p>
          <a:p>
            <a:endParaRPr lang="es-MX" dirty="0"/>
          </a:p>
          <a:p>
            <a:r>
              <a:rPr lang="es-MX" b="1" dirty="0"/>
              <a:t>PRETRATAMIENTO</a:t>
            </a:r>
            <a:r>
              <a:rPr lang="es-MX" dirty="0"/>
              <a:t> </a:t>
            </a:r>
          </a:p>
          <a:p>
            <a:r>
              <a:rPr lang="es-MX" dirty="0"/>
              <a:t>ELIMINA OBJETOS GRANDES Y ARENA QUE SE HAN DESCARGADO ERRONEAMENTE A LAS ALCANTARILLAS.</a:t>
            </a:r>
          </a:p>
          <a:p>
            <a:endParaRPr lang="es-MX" dirty="0"/>
          </a:p>
          <a:p>
            <a:r>
              <a:rPr lang="es-MX" b="1" dirty="0"/>
              <a:t>TRATAMIENTO PRIMARIO</a:t>
            </a:r>
            <a:endParaRPr lang="es-MX" dirty="0"/>
          </a:p>
          <a:p>
            <a:r>
              <a:rPr lang="es-MX" dirty="0"/>
              <a:t>SE PARA LOS SOLIDOS DEL AGUA MEDIANTE CLARIFICADORES PRIMARIOS</a:t>
            </a:r>
          </a:p>
          <a:p>
            <a:endParaRPr lang="es-MX" dirty="0"/>
          </a:p>
          <a:p>
            <a:r>
              <a:rPr lang="es-MX" b="1" dirty="0"/>
              <a:t>TRATAMIENTO SECUNDARIO</a:t>
            </a:r>
          </a:p>
          <a:p>
            <a:r>
              <a:rPr lang="es-MX" b="1" dirty="0"/>
              <a:t>.</a:t>
            </a:r>
            <a:r>
              <a:rPr lang="es-MX" dirty="0"/>
              <a:t>REDUCE EL CONTENIDO BIOLOGICO DE LAS AGUAS RESIDUALES.</a:t>
            </a:r>
          </a:p>
          <a:p>
            <a:r>
              <a:rPr lang="es-MX" dirty="0"/>
              <a:t>.SE UTILIZAN ESTANQUES DE VENTILACION Y AIREACION PARA DESCOMPONES EL CONTENIDO BIOLOGICO RESTANTE.</a:t>
            </a:r>
            <a:endParaRPr lang="es-PE" dirty="0"/>
          </a:p>
        </p:txBody>
      </p:sp>
    </p:spTree>
    <p:extLst>
      <p:ext uri="{BB962C8B-B14F-4D97-AF65-F5344CB8AC3E}">
        <p14:creationId xmlns:p14="http://schemas.microsoft.com/office/powerpoint/2010/main" val="4115765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259347" y="1599581"/>
            <a:ext cx="20135799" cy="4350958"/>
            <a:chOff x="0" y="0"/>
            <a:chExt cx="3119562" cy="674077"/>
          </a:xfrm>
        </p:grpSpPr>
        <p:sp>
          <p:nvSpPr>
            <p:cNvPr id="4" name="Freeform 4"/>
            <p:cNvSpPr/>
            <p:nvPr/>
          </p:nvSpPr>
          <p:spPr>
            <a:xfrm>
              <a:off x="0" y="0"/>
              <a:ext cx="3119562" cy="674077"/>
            </a:xfrm>
            <a:custGeom>
              <a:avLst/>
              <a:gdLst/>
              <a:ahLst/>
              <a:cxnLst/>
              <a:rect l="l" t="t" r="r" b="b"/>
              <a:pathLst>
                <a:path w="3119562" h="674077">
                  <a:moveTo>
                    <a:pt x="0" y="0"/>
                  </a:moveTo>
                  <a:lnTo>
                    <a:pt x="3119562" y="0"/>
                  </a:lnTo>
                  <a:lnTo>
                    <a:pt x="3119562" y="674077"/>
                  </a:lnTo>
                  <a:lnTo>
                    <a:pt x="0" y="674077"/>
                  </a:lnTo>
                  <a:close/>
                </a:path>
              </a:pathLst>
            </a:custGeom>
            <a:blipFill>
              <a:blip r:embed="rId5"/>
              <a:stretch>
                <a:fillRect t="-67834" b="-141077"/>
              </a:stretch>
            </a:blipFill>
          </p:spPr>
        </p:sp>
      </p:grpSp>
      <p:sp>
        <p:nvSpPr>
          <p:cNvPr id="5" name="Freeform 5"/>
          <p:cNvSpPr/>
          <p:nvPr/>
        </p:nvSpPr>
        <p:spPr>
          <a:xfrm>
            <a:off x="-307918" y="-322250"/>
            <a:ext cx="10629466" cy="4558000"/>
          </a:xfrm>
          <a:custGeom>
            <a:avLst/>
            <a:gdLst/>
            <a:ahLst/>
            <a:cxnLst/>
            <a:rect l="l" t="t" r="r" b="b"/>
            <a:pathLst>
              <a:path w="10629466" h="4558000">
                <a:moveTo>
                  <a:pt x="0" y="0"/>
                </a:moveTo>
                <a:lnTo>
                  <a:pt x="10629466" y="0"/>
                </a:lnTo>
                <a:lnTo>
                  <a:pt x="10629466" y="4557999"/>
                </a:lnTo>
                <a:lnTo>
                  <a:pt x="0" y="4557999"/>
                </a:lnTo>
                <a:lnTo>
                  <a:pt x="0" y="0"/>
                </a:lnTo>
                <a:close/>
              </a:path>
            </a:pathLst>
          </a:custGeom>
          <a:blipFill>
            <a:blip r:embed="rId6"/>
            <a:stretch>
              <a:fillRect/>
            </a:stretch>
          </a:blipFill>
        </p:spPr>
      </p:sp>
      <p:sp>
        <p:nvSpPr>
          <p:cNvPr id="6" name="TextBox 6"/>
          <p:cNvSpPr txBox="1"/>
          <p:nvPr/>
        </p:nvSpPr>
        <p:spPr>
          <a:xfrm>
            <a:off x="1549703" y="6544374"/>
            <a:ext cx="15188593" cy="434799"/>
          </a:xfrm>
          <a:prstGeom prst="rect">
            <a:avLst/>
          </a:prstGeom>
        </p:spPr>
        <p:txBody>
          <a:bodyPr lIns="0" tIns="0" rIns="0" bIns="0" rtlCol="0" anchor="t">
            <a:spAutoFit/>
          </a:bodyPr>
          <a:lstStyle/>
          <a:p>
            <a:pPr algn="just">
              <a:lnSpc>
                <a:spcPts val="3739"/>
              </a:lnSpc>
            </a:pPr>
            <a:endParaRPr lang="en-US" sz="2199" dirty="0">
              <a:solidFill>
                <a:srgbClr val="FFFFFF"/>
              </a:solidFill>
              <a:latin typeface="Poppins"/>
              <a:ea typeface="Poppins"/>
              <a:cs typeface="Poppins"/>
              <a:sym typeface="Poppins"/>
            </a:endParaRPr>
          </a:p>
        </p:txBody>
      </p:sp>
      <p:sp>
        <p:nvSpPr>
          <p:cNvPr id="17" name="CuadroTexto 16">
            <a:extLst>
              <a:ext uri="{FF2B5EF4-FFF2-40B4-BE49-F238E27FC236}">
                <a16:creationId xmlns:a16="http://schemas.microsoft.com/office/drawing/2014/main" id="{2B781E93-366F-71A2-92EA-1E106A5D87A6}"/>
              </a:ext>
            </a:extLst>
          </p:cNvPr>
          <p:cNvSpPr txBox="1"/>
          <p:nvPr/>
        </p:nvSpPr>
        <p:spPr>
          <a:xfrm>
            <a:off x="762000" y="6543291"/>
            <a:ext cx="16383000" cy="2901885"/>
          </a:xfrm>
          <a:prstGeom prst="rect">
            <a:avLst/>
          </a:prstGeom>
          <a:noFill/>
        </p:spPr>
        <p:txBody>
          <a:bodyPr wrap="square">
            <a:spAutoFit/>
          </a:bodyPr>
          <a:lstStyle/>
          <a:p>
            <a:pPr algn="ctr">
              <a:lnSpc>
                <a:spcPts val="3739"/>
              </a:lnSpc>
            </a:pPr>
            <a:r>
              <a:rPr lang="en-US" sz="2400" b="1" dirty="0">
                <a:ea typeface="Poppins"/>
                <a:cs typeface="Poppins"/>
                <a:sym typeface="Poppins"/>
              </a:rPr>
              <a:t>LAS ÚLTIMAS DÉCADAS HAN SIDO PARA PERÚ, UNA ÉPOCA DE GRAN TRANSFORMACIÓN, EN ESPECIAL EN EL SECTOR INMOBILIARIO. LA FIRMA DEL TRATADO DE LIBRE COMERCIO TIENE UN GRAN IMPACTO YA QUE CONDUCE A REDUCIR O ELIMINAR LAS BARRERAS ARANCELARIAS Y NO ARANCELARIAS AL COMERCIO, GENERANDO NUEVAS OPORTUNIDADES DE MERCADO Y PROMOVIENDO EL CRECIMIENTO ECONÓMICO, ASÍ COMO AUMENTAR LAS VENTAS DE LAS EMPRESAS Y EXPANDIR LA PRESENCIA INTERNACIONAL DE LAS EMPRESAS, ESTE SIENTA EL PRECEDENTE DE LA APERTURA COMERCIAL Y EL CRECIMIENTO EMPRESARIAL EN LAS PRINCIPALS CIUDADES DEL PAÍS.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s redondeadas 12">
            <a:extLst>
              <a:ext uri="{FF2B5EF4-FFF2-40B4-BE49-F238E27FC236}">
                <a16:creationId xmlns:a16="http://schemas.microsoft.com/office/drawing/2014/main" id="{7B994152-2549-C19E-DB46-9694A3984499}"/>
              </a:ext>
            </a:extLst>
          </p:cNvPr>
          <p:cNvSpPr/>
          <p:nvPr/>
        </p:nvSpPr>
        <p:spPr>
          <a:xfrm>
            <a:off x="0" y="0"/>
            <a:ext cx="10600225" cy="18403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Freeform 2"/>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935204" y="4486900"/>
            <a:ext cx="7063442" cy="5457723"/>
            <a:chOff x="0" y="0"/>
            <a:chExt cx="654429" cy="527064"/>
          </a:xfrm>
        </p:grpSpPr>
        <p:sp>
          <p:nvSpPr>
            <p:cNvPr id="4" name="Freeform 4"/>
            <p:cNvSpPr/>
            <p:nvPr/>
          </p:nvSpPr>
          <p:spPr>
            <a:xfrm>
              <a:off x="0" y="0"/>
              <a:ext cx="654429" cy="527064"/>
            </a:xfrm>
            <a:custGeom>
              <a:avLst/>
              <a:gdLst/>
              <a:ahLst/>
              <a:cxnLst/>
              <a:rect l="l" t="t" r="r" b="b"/>
              <a:pathLst>
                <a:path w="654429" h="527064">
                  <a:moveTo>
                    <a:pt x="0" y="0"/>
                  </a:moveTo>
                  <a:lnTo>
                    <a:pt x="654429" y="0"/>
                  </a:lnTo>
                  <a:lnTo>
                    <a:pt x="654429" y="527064"/>
                  </a:lnTo>
                  <a:lnTo>
                    <a:pt x="0" y="527064"/>
                  </a:lnTo>
                  <a:close/>
                </a:path>
              </a:pathLst>
            </a:custGeom>
            <a:blipFill>
              <a:blip r:embed="rId4"/>
              <a:stretch>
                <a:fillRect t="-43182" b="-43182"/>
              </a:stretch>
            </a:blipFill>
          </p:spPr>
        </p:sp>
      </p:grpSp>
      <p:sp>
        <p:nvSpPr>
          <p:cNvPr id="7" name="Freeform 7"/>
          <p:cNvSpPr/>
          <p:nvPr/>
        </p:nvSpPr>
        <p:spPr>
          <a:xfrm>
            <a:off x="97839" y="-4839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5"/>
            <a:stretch>
              <a:fillRect/>
            </a:stretch>
          </a:blipFill>
        </p:spPr>
      </p:sp>
      <p:sp>
        <p:nvSpPr>
          <p:cNvPr id="8" name="TextBox 8"/>
          <p:cNvSpPr txBox="1"/>
          <p:nvPr/>
        </p:nvSpPr>
        <p:spPr>
          <a:xfrm>
            <a:off x="3962400" y="195715"/>
            <a:ext cx="7214558" cy="1806574"/>
          </a:xfrm>
          <a:prstGeom prst="rect">
            <a:avLst/>
          </a:prstGeom>
        </p:spPr>
        <p:txBody>
          <a:bodyPr lIns="0" tIns="0" rIns="0" bIns="0" rtlCol="0" anchor="t">
            <a:spAutoFit/>
          </a:bodyPr>
          <a:lstStyle/>
          <a:p>
            <a:pPr algn="just">
              <a:lnSpc>
                <a:spcPts val="2890"/>
              </a:lnSpc>
            </a:pPr>
            <a:r>
              <a:rPr lang="en-US" sz="1700" dirty="0">
                <a:solidFill>
                  <a:srgbClr val="FFFFFF"/>
                </a:solidFill>
                <a:latin typeface="Poppins"/>
                <a:ea typeface="Poppins"/>
                <a:cs typeface="Poppins"/>
                <a:sym typeface="Poppins"/>
              </a:rPr>
              <a:t>EMPRESA : ING. LUIS ALBERTO TARAZONA ESTRADA</a:t>
            </a:r>
          </a:p>
          <a:p>
            <a:pPr algn="just">
              <a:lnSpc>
                <a:spcPts val="2890"/>
              </a:lnSpc>
            </a:pPr>
            <a:r>
              <a:rPr lang="en-US" sz="1700" dirty="0">
                <a:solidFill>
                  <a:srgbClr val="FFFFFF"/>
                </a:solidFill>
                <a:latin typeface="Poppins"/>
                <a:ea typeface="Poppins"/>
                <a:cs typeface="Poppins"/>
                <a:sym typeface="Poppins"/>
              </a:rPr>
              <a:t>RUC: 10411344130</a:t>
            </a:r>
          </a:p>
          <a:p>
            <a:pPr algn="just">
              <a:lnSpc>
                <a:spcPts val="2890"/>
              </a:lnSpc>
            </a:pPr>
            <a:r>
              <a:rPr lang="en-US" sz="1700" dirty="0">
                <a:solidFill>
                  <a:srgbClr val="FFFFFF"/>
                </a:solidFill>
                <a:latin typeface="Poppins"/>
                <a:ea typeface="Poppins"/>
                <a:cs typeface="Poppins"/>
                <a:sym typeface="Poppins"/>
              </a:rPr>
              <a:t>CEL: 988001326 / 959210228</a:t>
            </a:r>
          </a:p>
          <a:p>
            <a:pPr algn="just">
              <a:lnSpc>
                <a:spcPts val="2890"/>
              </a:lnSpc>
            </a:pPr>
            <a:r>
              <a:rPr lang="en-US" sz="1700" dirty="0">
                <a:solidFill>
                  <a:srgbClr val="FFFFFF"/>
                </a:solidFill>
                <a:latin typeface="Poppins"/>
                <a:ea typeface="Poppins"/>
                <a:cs typeface="Poppins"/>
                <a:sym typeface="Poppins"/>
              </a:rPr>
              <a:t>CORREO ELECTRONICO: LUIS.TARAZONAE@CIPLIMA.ORG.PE </a:t>
            </a:r>
          </a:p>
          <a:p>
            <a:pPr algn="just">
              <a:lnSpc>
                <a:spcPts val="2890"/>
              </a:lnSpc>
            </a:pPr>
            <a:endParaRPr lang="en-US" sz="1700" dirty="0">
              <a:solidFill>
                <a:srgbClr val="FFFFFF"/>
              </a:solidFill>
              <a:latin typeface="Poppins"/>
              <a:ea typeface="Poppins"/>
              <a:cs typeface="Poppins"/>
              <a:sym typeface="Poppins"/>
            </a:endParaRPr>
          </a:p>
        </p:txBody>
      </p:sp>
      <p:sp>
        <p:nvSpPr>
          <p:cNvPr id="12" name="TextBox 11"/>
          <p:cNvSpPr txBox="1"/>
          <p:nvPr/>
        </p:nvSpPr>
        <p:spPr>
          <a:xfrm>
            <a:off x="4354169" y="2164267"/>
            <a:ext cx="9007046" cy="1413144"/>
          </a:xfrm>
          <a:prstGeom prst="rect">
            <a:avLst/>
          </a:prstGeom>
        </p:spPr>
        <p:txBody>
          <a:bodyPr wrap="square" lIns="0" tIns="0" rIns="0" bIns="0" rtlCol="0" anchor="t">
            <a:spAutoFit/>
          </a:bodyPr>
          <a:lstStyle/>
          <a:p>
            <a:pPr algn="ctr">
              <a:lnSpc>
                <a:spcPts val="12985"/>
              </a:lnSpc>
            </a:pPr>
            <a:r>
              <a:rPr lang="en-US" sz="5400" b="1" dirty="0">
                <a:latin typeface="Inter Bold"/>
                <a:ea typeface="Inter Bold"/>
                <a:cs typeface="Inter Bold"/>
                <a:sym typeface="Inter Bold"/>
              </a:rPr>
              <a:t>PRINCIPALES CLIENTES</a:t>
            </a:r>
          </a:p>
        </p:txBody>
      </p:sp>
      <p:grpSp>
        <p:nvGrpSpPr>
          <p:cNvPr id="14" name="Group 6">
            <a:extLst>
              <a:ext uri="{FF2B5EF4-FFF2-40B4-BE49-F238E27FC236}">
                <a16:creationId xmlns:a16="http://schemas.microsoft.com/office/drawing/2014/main" id="{897E9385-BCD7-C93A-991D-AABECAA47396}"/>
              </a:ext>
            </a:extLst>
          </p:cNvPr>
          <p:cNvGrpSpPr/>
          <p:nvPr/>
        </p:nvGrpSpPr>
        <p:grpSpPr>
          <a:xfrm>
            <a:off x="655558" y="4044125"/>
            <a:ext cx="9289107" cy="5900497"/>
            <a:chOff x="-154093" y="-38100"/>
            <a:chExt cx="6324394" cy="4508856"/>
          </a:xfrm>
        </p:grpSpPr>
        <p:sp>
          <p:nvSpPr>
            <p:cNvPr id="15" name="Freeform 7">
              <a:extLst>
                <a:ext uri="{FF2B5EF4-FFF2-40B4-BE49-F238E27FC236}">
                  <a16:creationId xmlns:a16="http://schemas.microsoft.com/office/drawing/2014/main" id="{47888938-B91A-C1CC-2FD9-1CFFB3A469F8}"/>
                </a:ext>
              </a:extLst>
            </p:cNvPr>
            <p:cNvSpPr/>
            <p:nvPr/>
          </p:nvSpPr>
          <p:spPr>
            <a:xfrm>
              <a:off x="-154093" y="300245"/>
              <a:ext cx="6324394" cy="4170511"/>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txBody>
            <a:bodyPr/>
            <a:lstStyle/>
            <a:p>
              <a:pPr algn="just">
                <a:lnSpc>
                  <a:spcPts val="3909"/>
                </a:lnSpc>
              </a:pPr>
              <a:r>
                <a:rPr lang="en-US" sz="1800" dirty="0">
                  <a:solidFill>
                    <a:srgbClr val="FFFFFF"/>
                  </a:solidFill>
                  <a:latin typeface="Poppins"/>
                  <a:ea typeface="Poppins"/>
                  <a:cs typeface="Poppins"/>
                  <a:sym typeface="Poppins"/>
                </a:rPr>
                <a:t>.- SAN FELIPE S.A.</a:t>
              </a:r>
            </a:p>
            <a:p>
              <a:pPr algn="just">
                <a:lnSpc>
                  <a:spcPts val="3909"/>
                </a:lnSpc>
              </a:pPr>
              <a:r>
                <a:rPr lang="en-US" sz="1800" dirty="0">
                  <a:solidFill>
                    <a:srgbClr val="FFFFFF"/>
                  </a:solidFill>
                  <a:latin typeface="Poppins"/>
                  <a:ea typeface="Poppins"/>
                  <a:cs typeface="Poppins"/>
                  <a:sym typeface="Poppins"/>
                </a:rPr>
                <a:t>2.- LOS PORTALES S.A.</a:t>
              </a:r>
            </a:p>
            <a:p>
              <a:pPr algn="just">
                <a:lnSpc>
                  <a:spcPts val="3909"/>
                </a:lnSpc>
              </a:pPr>
              <a:r>
                <a:rPr lang="en-US" sz="1800" dirty="0">
                  <a:solidFill>
                    <a:srgbClr val="FFFFFF"/>
                  </a:solidFill>
                  <a:latin typeface="Poppins"/>
                  <a:ea typeface="Poppins"/>
                  <a:cs typeface="Poppins"/>
                  <a:sym typeface="Poppins"/>
                </a:rPr>
                <a:t>3.- INGENIA GESTION, DIRECCION Y CONSTRUCCION DE PROYECTOS S.A.C</a:t>
              </a:r>
            </a:p>
            <a:p>
              <a:pPr algn="just">
                <a:lnSpc>
                  <a:spcPts val="3909"/>
                </a:lnSpc>
              </a:pPr>
              <a:r>
                <a:rPr lang="en-US" sz="1800" dirty="0">
                  <a:solidFill>
                    <a:srgbClr val="FFFFFF"/>
                  </a:solidFill>
                  <a:latin typeface="Poppins"/>
                  <a:ea typeface="Poppins"/>
                  <a:cs typeface="Poppins"/>
                  <a:sym typeface="Poppins"/>
                </a:rPr>
                <a:t>4.- FONDO NACIONAL DE DESARROLLO PESQUERO</a:t>
              </a:r>
            </a:p>
            <a:p>
              <a:pPr algn="just">
                <a:lnSpc>
                  <a:spcPts val="3909"/>
                </a:lnSpc>
              </a:pPr>
              <a:r>
                <a:rPr lang="en-US" sz="1800" dirty="0">
                  <a:solidFill>
                    <a:srgbClr val="FFFFFF"/>
                  </a:solidFill>
                  <a:latin typeface="Poppins"/>
                  <a:ea typeface="Poppins"/>
                  <a:cs typeface="Poppins"/>
                  <a:sym typeface="Poppins"/>
                </a:rPr>
                <a:t>5.- PROGRAMA NACIONAL DE INVERSIONES EN SALUD</a:t>
              </a:r>
            </a:p>
            <a:p>
              <a:pPr algn="just">
                <a:lnSpc>
                  <a:spcPts val="3909"/>
                </a:lnSpc>
              </a:pPr>
              <a:r>
                <a:rPr lang="en-US" sz="1800" dirty="0">
                  <a:solidFill>
                    <a:srgbClr val="FFFFFF"/>
                  </a:solidFill>
                  <a:latin typeface="Poppins"/>
                  <a:ea typeface="Poppins"/>
                  <a:cs typeface="Poppins"/>
                  <a:sym typeface="Poppins"/>
                </a:rPr>
                <a:t>6.- MINISTERIO DE VIVIENDA, CONSTRUCCION Y SANEAMIENTO</a:t>
              </a:r>
            </a:p>
            <a:p>
              <a:pPr algn="just">
                <a:lnSpc>
                  <a:spcPts val="3909"/>
                </a:lnSpc>
              </a:pPr>
              <a:r>
                <a:rPr lang="en-US" sz="1800" dirty="0">
                  <a:solidFill>
                    <a:srgbClr val="FFFFFF"/>
                  </a:solidFill>
                  <a:latin typeface="Poppins"/>
                  <a:ea typeface="Poppins"/>
                  <a:cs typeface="Poppins"/>
                  <a:sym typeface="Poppins"/>
                </a:rPr>
                <a:t>7.- MINISTERIO DE TRABAJO</a:t>
              </a:r>
            </a:p>
            <a:p>
              <a:pPr algn="just">
                <a:lnSpc>
                  <a:spcPts val="3909"/>
                </a:lnSpc>
              </a:pPr>
              <a:r>
                <a:rPr lang="en-US" sz="1800" dirty="0">
                  <a:solidFill>
                    <a:srgbClr val="FFFFFF"/>
                  </a:solidFill>
                  <a:latin typeface="Poppins"/>
                  <a:ea typeface="Poppins"/>
                  <a:cs typeface="Poppins"/>
                  <a:sym typeface="Poppins"/>
                </a:rPr>
                <a:t>8.- SERVICIOS INDUSTRIALES DE LA MARINA – SIMA</a:t>
              </a:r>
            </a:p>
            <a:p>
              <a:pPr algn="just">
                <a:lnSpc>
                  <a:spcPts val="3909"/>
                </a:lnSpc>
              </a:pPr>
              <a:r>
                <a:rPr lang="en-US" sz="1800" dirty="0">
                  <a:solidFill>
                    <a:srgbClr val="FFFFFF"/>
                  </a:solidFill>
                  <a:latin typeface="Poppins"/>
                  <a:ea typeface="Poppins"/>
                  <a:cs typeface="Poppins"/>
                  <a:sym typeface="Poppins"/>
                </a:rPr>
                <a:t>9.- INMOBILIARIA AGRO NORTE S.A.C.</a:t>
              </a:r>
            </a:p>
            <a:p>
              <a:pPr algn="just">
                <a:lnSpc>
                  <a:spcPts val="3909"/>
                </a:lnSpc>
              </a:pPr>
              <a:r>
                <a:rPr lang="en-US" sz="1800" dirty="0">
                  <a:solidFill>
                    <a:srgbClr val="FFFFFF"/>
                  </a:solidFill>
                  <a:latin typeface="Poppins"/>
                  <a:ea typeface="Poppins"/>
                  <a:cs typeface="Poppins"/>
                  <a:sym typeface="Poppins"/>
                </a:rPr>
                <a:t>10.- SOA AUDITORIA </a:t>
              </a:r>
            </a:p>
            <a:p>
              <a:pPr algn="ctr"/>
              <a:endParaRPr lang="es-MX" b="1" u="sng" dirty="0"/>
            </a:p>
            <a:p>
              <a:r>
                <a:rPr lang="es-MX" dirty="0"/>
                <a:t>  </a:t>
              </a:r>
              <a:endParaRPr lang="es-PE" dirty="0"/>
            </a:p>
          </p:txBody>
        </p:sp>
        <p:sp>
          <p:nvSpPr>
            <p:cNvPr id="16" name="TextBox 8">
              <a:extLst>
                <a:ext uri="{FF2B5EF4-FFF2-40B4-BE49-F238E27FC236}">
                  <a16:creationId xmlns:a16="http://schemas.microsoft.com/office/drawing/2014/main" id="{07E43286-5DF6-00DA-486C-4ADE8FB469C7}"/>
                </a:ext>
              </a:extLst>
            </p:cNvPr>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10B7DC85-C911-E958-1AEE-EDAD39A378EF}"/>
              </a:ext>
            </a:extLst>
          </p:cNvPr>
          <p:cNvSpPr/>
          <p:nvPr/>
        </p:nvSpPr>
        <p:spPr>
          <a:xfrm>
            <a:off x="-228600" y="-23300"/>
            <a:ext cx="10600225" cy="18403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Freeform 2"/>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866674" y="4672080"/>
            <a:ext cx="14554653" cy="3320460"/>
            <a:chOff x="0" y="0"/>
            <a:chExt cx="3833324" cy="874525"/>
          </a:xfrm>
        </p:grpSpPr>
        <p:sp>
          <p:nvSpPr>
            <p:cNvPr id="4" name="Freeform 4"/>
            <p:cNvSpPr/>
            <p:nvPr/>
          </p:nvSpPr>
          <p:spPr>
            <a:xfrm>
              <a:off x="0" y="0"/>
              <a:ext cx="3833324" cy="874525"/>
            </a:xfrm>
            <a:custGeom>
              <a:avLst/>
              <a:gdLst/>
              <a:ahLst/>
              <a:cxnLst/>
              <a:rect l="l" t="t" r="r" b="b"/>
              <a:pathLst>
                <a:path w="3833324" h="874525">
                  <a:moveTo>
                    <a:pt x="0" y="0"/>
                  </a:moveTo>
                  <a:lnTo>
                    <a:pt x="3833324" y="0"/>
                  </a:lnTo>
                  <a:lnTo>
                    <a:pt x="3833324" y="874525"/>
                  </a:lnTo>
                  <a:lnTo>
                    <a:pt x="0" y="874525"/>
                  </a:lnTo>
                  <a:close/>
                </a:path>
              </a:pathLst>
            </a:custGeom>
            <a:solidFill>
              <a:srgbClr val="FFFFFF"/>
            </a:solidFill>
          </p:spPr>
        </p:sp>
        <p:sp>
          <p:nvSpPr>
            <p:cNvPr id="5" name="TextBox 5"/>
            <p:cNvSpPr txBox="1"/>
            <p:nvPr/>
          </p:nvSpPr>
          <p:spPr>
            <a:xfrm>
              <a:off x="0" y="-38100"/>
              <a:ext cx="3833324" cy="9126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942638" y="3964456"/>
            <a:ext cx="12402724" cy="4801560"/>
            <a:chOff x="0" y="0"/>
            <a:chExt cx="3266561" cy="1264608"/>
          </a:xfrm>
        </p:grpSpPr>
        <p:sp>
          <p:nvSpPr>
            <p:cNvPr id="7" name="Freeform 7"/>
            <p:cNvSpPr/>
            <p:nvPr/>
          </p:nvSpPr>
          <p:spPr>
            <a:xfrm>
              <a:off x="0" y="0"/>
              <a:ext cx="3266561" cy="1264608"/>
            </a:xfrm>
            <a:custGeom>
              <a:avLst/>
              <a:gdLst/>
              <a:ahLst/>
              <a:cxnLst/>
              <a:rect l="l" t="t" r="r" b="b"/>
              <a:pathLst>
                <a:path w="3266561" h="1264608">
                  <a:moveTo>
                    <a:pt x="0" y="0"/>
                  </a:moveTo>
                  <a:lnTo>
                    <a:pt x="3266561" y="0"/>
                  </a:lnTo>
                  <a:lnTo>
                    <a:pt x="3266561" y="1264608"/>
                  </a:lnTo>
                  <a:lnTo>
                    <a:pt x="0" y="1264608"/>
                  </a:lnTo>
                  <a:close/>
                </a:path>
              </a:pathLst>
            </a:custGeom>
            <a:solidFill>
              <a:srgbClr val="A68E76"/>
            </a:solidFill>
          </p:spPr>
        </p:sp>
        <p:sp>
          <p:nvSpPr>
            <p:cNvPr id="8" name="TextBox 8"/>
            <p:cNvSpPr txBox="1"/>
            <p:nvPr/>
          </p:nvSpPr>
          <p:spPr>
            <a:xfrm>
              <a:off x="0" y="-38100"/>
              <a:ext cx="3266561" cy="130270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868488" y="2655086"/>
            <a:ext cx="8551024" cy="1001556"/>
          </a:xfrm>
          <a:prstGeom prst="rect">
            <a:avLst/>
          </a:prstGeom>
        </p:spPr>
        <p:txBody>
          <a:bodyPr lIns="0" tIns="0" rIns="0" bIns="0" rtlCol="0" anchor="t">
            <a:spAutoFit/>
          </a:bodyPr>
          <a:lstStyle/>
          <a:p>
            <a:pPr algn="ctr">
              <a:lnSpc>
                <a:spcPts val="7840"/>
              </a:lnSpc>
            </a:pPr>
            <a:r>
              <a:rPr lang="en-US" sz="7000" b="1" dirty="0">
                <a:latin typeface="Poppins Bold"/>
                <a:ea typeface="Poppins Bold"/>
                <a:cs typeface="Poppins Bold"/>
                <a:sym typeface="Poppins Bold"/>
              </a:rPr>
              <a:t>REFERENCIAS</a:t>
            </a:r>
          </a:p>
        </p:txBody>
      </p:sp>
      <p:sp>
        <p:nvSpPr>
          <p:cNvPr id="10" name="TextBox 10"/>
          <p:cNvSpPr txBox="1"/>
          <p:nvPr/>
        </p:nvSpPr>
        <p:spPr>
          <a:xfrm>
            <a:off x="3986765" y="4903900"/>
            <a:ext cx="10140665" cy="3127331"/>
          </a:xfrm>
          <a:prstGeom prst="rect">
            <a:avLst/>
          </a:prstGeom>
        </p:spPr>
        <p:txBody>
          <a:bodyPr lIns="0" tIns="0" rIns="0" bIns="0" rtlCol="0" anchor="t">
            <a:spAutoFit/>
          </a:bodyPr>
          <a:lstStyle/>
          <a:p>
            <a:pPr>
              <a:lnSpc>
                <a:spcPts val="4059"/>
              </a:lnSpc>
            </a:pPr>
            <a:r>
              <a:rPr lang="en-US" sz="2899" i="1" dirty="0">
                <a:solidFill>
                  <a:srgbClr val="001332"/>
                </a:solidFill>
                <a:latin typeface="Poppins Italics"/>
                <a:ea typeface="Poppins Italics"/>
                <a:cs typeface="Poppins Italics"/>
                <a:sym typeface="Poppins Italics"/>
              </a:rPr>
              <a:t>1. ING. FRANCISCO TEJADA CELULAR: 990-366-661</a:t>
            </a:r>
          </a:p>
          <a:p>
            <a:pPr>
              <a:lnSpc>
                <a:spcPts val="4059"/>
              </a:lnSpc>
            </a:pPr>
            <a:r>
              <a:rPr lang="en-US" sz="2899" i="1" dirty="0">
                <a:solidFill>
                  <a:srgbClr val="001332"/>
                </a:solidFill>
                <a:latin typeface="Poppins Italics"/>
                <a:ea typeface="Poppins Italics"/>
                <a:cs typeface="Poppins Italics"/>
                <a:sym typeface="Poppins Italics"/>
              </a:rPr>
              <a:t>2. DR. VIRGILIO WEIS CELULAR: 971-152-347</a:t>
            </a:r>
          </a:p>
          <a:p>
            <a:pPr>
              <a:lnSpc>
                <a:spcPts val="4059"/>
              </a:lnSpc>
            </a:pPr>
            <a:r>
              <a:rPr lang="en-US" sz="2899" i="1" dirty="0">
                <a:solidFill>
                  <a:srgbClr val="001332"/>
                </a:solidFill>
                <a:latin typeface="Poppins Italics"/>
                <a:ea typeface="Poppins Italics"/>
                <a:cs typeface="Poppins Italics"/>
                <a:sym typeface="Poppins Italics"/>
              </a:rPr>
              <a:t>3. DRA. MARIA CRISTINA RIOS CELULAR: 996-356-832</a:t>
            </a:r>
          </a:p>
          <a:p>
            <a:pPr>
              <a:lnSpc>
                <a:spcPts val="4059"/>
              </a:lnSpc>
            </a:pPr>
            <a:r>
              <a:rPr lang="en-US" sz="2899" i="1" dirty="0">
                <a:solidFill>
                  <a:srgbClr val="001332"/>
                </a:solidFill>
                <a:latin typeface="Poppins Italics"/>
                <a:ea typeface="Poppins Italics"/>
                <a:cs typeface="Poppins Italics"/>
                <a:sym typeface="Poppins Italics"/>
              </a:rPr>
              <a:t>4. DRA. ANA VENTOCILLA CELULAR: 998-975-503</a:t>
            </a:r>
          </a:p>
          <a:p>
            <a:pPr>
              <a:lnSpc>
                <a:spcPts val="4059"/>
              </a:lnSpc>
            </a:pPr>
            <a:r>
              <a:rPr lang="en-US" sz="2899" i="1" dirty="0">
                <a:solidFill>
                  <a:srgbClr val="001332"/>
                </a:solidFill>
                <a:latin typeface="Poppins Italics"/>
                <a:ea typeface="Poppins Italics"/>
                <a:cs typeface="Poppins Italics"/>
                <a:sym typeface="Poppins Italics"/>
              </a:rPr>
              <a:t>5. DR. LUIS GUTIERREZ CELULAR: 997-913-718</a:t>
            </a:r>
          </a:p>
          <a:p>
            <a:pPr algn="ctr">
              <a:lnSpc>
                <a:spcPts val="4059"/>
              </a:lnSpc>
              <a:spcBef>
                <a:spcPct val="0"/>
              </a:spcBef>
            </a:pPr>
            <a:endParaRPr lang="en-US" sz="2899" i="1" dirty="0">
              <a:solidFill>
                <a:srgbClr val="001332"/>
              </a:solidFill>
              <a:latin typeface="Poppins Italics"/>
              <a:ea typeface="Poppins Italics"/>
              <a:cs typeface="Poppins Italics"/>
              <a:sym typeface="Poppins Italics"/>
            </a:endParaRPr>
          </a:p>
        </p:txBody>
      </p:sp>
      <p:sp>
        <p:nvSpPr>
          <p:cNvPr id="12" name="Freeform 12"/>
          <p:cNvSpPr/>
          <p:nvPr/>
        </p:nvSpPr>
        <p:spPr>
          <a:xfrm>
            <a:off x="152400" y="-2330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4"/>
            <a:stretch>
              <a:fillRect/>
            </a:stretch>
          </a:blipFill>
        </p:spPr>
      </p:sp>
      <p:sp>
        <p:nvSpPr>
          <p:cNvPr id="13" name="TextBox 13"/>
          <p:cNvSpPr txBox="1"/>
          <p:nvPr/>
        </p:nvSpPr>
        <p:spPr>
          <a:xfrm>
            <a:off x="3886200" y="173590"/>
            <a:ext cx="7214558" cy="1806574"/>
          </a:xfrm>
          <a:prstGeom prst="rect">
            <a:avLst/>
          </a:prstGeom>
        </p:spPr>
        <p:txBody>
          <a:bodyPr lIns="0" tIns="0" rIns="0" bIns="0" rtlCol="0" anchor="t">
            <a:spAutoFit/>
          </a:bodyPr>
          <a:lstStyle/>
          <a:p>
            <a:pPr algn="just">
              <a:lnSpc>
                <a:spcPts val="2890"/>
              </a:lnSpc>
            </a:pPr>
            <a:r>
              <a:rPr lang="en-US" sz="1700" dirty="0">
                <a:solidFill>
                  <a:srgbClr val="FFFFFF"/>
                </a:solidFill>
                <a:latin typeface="Poppins"/>
                <a:ea typeface="Poppins"/>
                <a:cs typeface="Poppins"/>
                <a:sym typeface="Poppins"/>
              </a:rPr>
              <a:t>EMPRESA : ING. LUIS ALBERTO TARAZONA ESTRADA</a:t>
            </a:r>
          </a:p>
          <a:p>
            <a:pPr algn="just">
              <a:lnSpc>
                <a:spcPts val="2890"/>
              </a:lnSpc>
            </a:pPr>
            <a:r>
              <a:rPr lang="en-US" sz="1700" dirty="0">
                <a:solidFill>
                  <a:srgbClr val="FFFFFF"/>
                </a:solidFill>
                <a:latin typeface="Poppins"/>
                <a:ea typeface="Poppins"/>
                <a:cs typeface="Poppins"/>
                <a:sym typeface="Poppins"/>
              </a:rPr>
              <a:t>RUC: 10411344130</a:t>
            </a:r>
          </a:p>
          <a:p>
            <a:pPr algn="just">
              <a:lnSpc>
                <a:spcPts val="2890"/>
              </a:lnSpc>
            </a:pPr>
            <a:r>
              <a:rPr lang="en-US" sz="1700" dirty="0">
                <a:solidFill>
                  <a:srgbClr val="FFFFFF"/>
                </a:solidFill>
                <a:latin typeface="Poppins"/>
                <a:ea typeface="Poppins"/>
                <a:cs typeface="Poppins"/>
                <a:sym typeface="Poppins"/>
              </a:rPr>
              <a:t>CEL: 988001326 / 959210228</a:t>
            </a:r>
          </a:p>
          <a:p>
            <a:pPr algn="just">
              <a:lnSpc>
                <a:spcPts val="2890"/>
              </a:lnSpc>
            </a:pPr>
            <a:r>
              <a:rPr lang="en-US" sz="1700" dirty="0">
                <a:solidFill>
                  <a:srgbClr val="FFFFFF"/>
                </a:solidFill>
                <a:latin typeface="Poppins"/>
                <a:ea typeface="Poppins"/>
                <a:cs typeface="Poppins"/>
                <a:sym typeface="Poppins"/>
              </a:rPr>
              <a:t>CORREO ELECTRONICO: LUIS.TARAZONAE@CIPLIMA.ORG.PE </a:t>
            </a:r>
          </a:p>
          <a:p>
            <a:pPr algn="just">
              <a:lnSpc>
                <a:spcPts val="2890"/>
              </a:lnSpc>
            </a:pPr>
            <a:endParaRPr lang="en-US" sz="1700" dirty="0">
              <a:solidFill>
                <a:srgbClr val="FFFFFF"/>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CD2646F-08BB-4F99-FFF2-8944F1FF88A4}"/>
              </a:ext>
            </a:extLst>
          </p:cNvPr>
          <p:cNvPicPr>
            <a:picLocks noChangeAspect="1"/>
          </p:cNvPicPr>
          <p:nvPr/>
        </p:nvPicPr>
        <p:blipFill>
          <a:blip r:embed="rId3">
            <a:extLst>
              <a:ext uri="{28A0092B-C50C-407E-A947-70E740481C1C}">
                <a14:useLocalDpi xmlns:a14="http://schemas.microsoft.com/office/drawing/2010/main" val="0"/>
              </a:ext>
            </a:extLst>
          </a:blip>
          <a:srcRect l="17084" t="18888" r="45833" b="32964"/>
          <a:stretch/>
        </p:blipFill>
        <p:spPr>
          <a:xfrm>
            <a:off x="0" y="0"/>
            <a:ext cx="18288000" cy="10287000"/>
          </a:xfrm>
          <a:prstGeom prst="rect">
            <a:avLst/>
          </a:prstGeom>
        </p:spPr>
      </p:pic>
      <p:grpSp>
        <p:nvGrpSpPr>
          <p:cNvPr id="2" name="Group 3">
            <a:extLst>
              <a:ext uri="{FF2B5EF4-FFF2-40B4-BE49-F238E27FC236}">
                <a16:creationId xmlns:a16="http://schemas.microsoft.com/office/drawing/2014/main" id="{7431FEF6-3260-F7AF-79C2-B625944BF061}"/>
              </a:ext>
            </a:extLst>
          </p:cNvPr>
          <p:cNvGrpSpPr/>
          <p:nvPr/>
        </p:nvGrpSpPr>
        <p:grpSpPr>
          <a:xfrm>
            <a:off x="7543800" y="6286626"/>
            <a:ext cx="10287000" cy="3810000"/>
            <a:chOff x="0" y="0"/>
            <a:chExt cx="4274726" cy="1016540"/>
          </a:xfrm>
        </p:grpSpPr>
        <p:sp>
          <p:nvSpPr>
            <p:cNvPr id="3" name="Freeform 4">
              <a:extLst>
                <a:ext uri="{FF2B5EF4-FFF2-40B4-BE49-F238E27FC236}">
                  <a16:creationId xmlns:a16="http://schemas.microsoft.com/office/drawing/2014/main" id="{FD8B02A0-277E-FA2F-C609-AF262EF2095F}"/>
                </a:ext>
              </a:extLst>
            </p:cNvPr>
            <p:cNvSpPr/>
            <p:nvPr/>
          </p:nvSpPr>
          <p:spPr>
            <a:xfrm>
              <a:off x="0" y="0"/>
              <a:ext cx="4274726" cy="1016540"/>
            </a:xfrm>
            <a:custGeom>
              <a:avLst/>
              <a:gdLst/>
              <a:ahLst/>
              <a:cxnLst/>
              <a:rect l="l" t="t" r="r" b="b"/>
              <a:pathLst>
                <a:path w="4274726" h="1016540">
                  <a:moveTo>
                    <a:pt x="0" y="0"/>
                  </a:moveTo>
                  <a:lnTo>
                    <a:pt x="4274726" y="0"/>
                  </a:lnTo>
                  <a:lnTo>
                    <a:pt x="4274726" y="1016540"/>
                  </a:lnTo>
                  <a:lnTo>
                    <a:pt x="0" y="1016540"/>
                  </a:lnTo>
                  <a:close/>
                </a:path>
              </a:pathLst>
            </a:custGeom>
            <a:solidFill>
              <a:srgbClr val="592121"/>
            </a:solidFill>
          </p:spPr>
        </p:sp>
        <p:sp>
          <p:nvSpPr>
            <p:cNvPr id="4" name="TextBox 5">
              <a:extLst>
                <a:ext uri="{FF2B5EF4-FFF2-40B4-BE49-F238E27FC236}">
                  <a16:creationId xmlns:a16="http://schemas.microsoft.com/office/drawing/2014/main" id="{CEB075E0-14D8-05C2-FD2F-3FFD48EE9884}"/>
                </a:ext>
              </a:extLst>
            </p:cNvPr>
            <p:cNvSpPr txBox="1"/>
            <p:nvPr/>
          </p:nvSpPr>
          <p:spPr>
            <a:xfrm>
              <a:off x="0" y="-19050"/>
              <a:ext cx="4274726" cy="1035590"/>
            </a:xfrm>
            <a:prstGeom prst="rect">
              <a:avLst/>
            </a:prstGeom>
          </p:spPr>
          <p:txBody>
            <a:bodyPr lIns="50800" tIns="50800" rIns="50800" bIns="50800" rtlCol="0" anchor="ctr"/>
            <a:lstStyle/>
            <a:p>
              <a:pPr algn="ctr">
                <a:lnSpc>
                  <a:spcPts val="3250"/>
                </a:lnSpc>
              </a:pPr>
              <a:endParaRPr/>
            </a:p>
          </p:txBody>
        </p:sp>
      </p:grpSp>
      <p:sp>
        <p:nvSpPr>
          <p:cNvPr id="7" name="CuadroTexto 6">
            <a:extLst>
              <a:ext uri="{FF2B5EF4-FFF2-40B4-BE49-F238E27FC236}">
                <a16:creationId xmlns:a16="http://schemas.microsoft.com/office/drawing/2014/main" id="{B87904D6-D76E-2447-3057-3EA5B1B96BB4}"/>
              </a:ext>
            </a:extLst>
          </p:cNvPr>
          <p:cNvSpPr txBox="1"/>
          <p:nvPr/>
        </p:nvSpPr>
        <p:spPr>
          <a:xfrm>
            <a:off x="8115300" y="6733815"/>
            <a:ext cx="9144000" cy="3046988"/>
          </a:xfrm>
          <a:prstGeom prst="rect">
            <a:avLst/>
          </a:prstGeom>
          <a:noFill/>
        </p:spPr>
        <p:txBody>
          <a:bodyPr wrap="square">
            <a:spAutoFit/>
          </a:bodyPr>
          <a:lstStyle/>
          <a:p>
            <a:r>
              <a:rPr lang="es-MX" sz="2400" dirty="0">
                <a:solidFill>
                  <a:schemeClr val="bg1"/>
                </a:solidFill>
              </a:rPr>
              <a:t>Profesional de la Ingeniería Civil con más de 18 años de experiencia en el sector; para desempeñarme en labores como residencia y supervisión de obras, jefe y coordinador de proyectos, temas de labores de oficina y control de calidad. Soy una persona con un alto nivel de compromiso, capacidades para analizar, tomar decisiones, planear, programar, supervisar y dirigir. Organizado, auto disciplinado, dinámico, proactivo, creativo, con iniciativa y liderazgo; con actitud de servicio y trabajo en equipo, buen manejo de relaciones interpersonales</a:t>
            </a:r>
            <a:r>
              <a:rPr lang="es-MX" dirty="0">
                <a:solidFill>
                  <a:schemeClr val="bg1"/>
                </a:solidFill>
              </a:rPr>
              <a:t>.</a:t>
            </a:r>
            <a:endParaRPr lang="es-PE" dirty="0">
              <a:solidFill>
                <a:schemeClr val="bg1"/>
              </a:solidFill>
            </a:endParaRPr>
          </a:p>
        </p:txBody>
      </p:sp>
      <p:pic>
        <p:nvPicPr>
          <p:cNvPr id="9" name="Imagen 8">
            <a:extLst>
              <a:ext uri="{FF2B5EF4-FFF2-40B4-BE49-F238E27FC236}">
                <a16:creationId xmlns:a16="http://schemas.microsoft.com/office/drawing/2014/main" id="{EB108566-D1B5-EE5F-8D9F-9D78106D9DB4}"/>
              </a:ext>
            </a:extLst>
          </p:cNvPr>
          <p:cNvPicPr>
            <a:picLocks noChangeAspect="1"/>
          </p:cNvPicPr>
          <p:nvPr/>
        </p:nvPicPr>
        <p:blipFill>
          <a:blip r:embed="rId4">
            <a:extLst>
              <a:ext uri="{28A0092B-C50C-407E-A947-70E740481C1C}">
                <a14:useLocalDpi xmlns:a14="http://schemas.microsoft.com/office/drawing/2010/main" val="0"/>
              </a:ext>
            </a:extLst>
          </a:blip>
          <a:srcRect l="56667" t="12222" r="32917" b="70000"/>
          <a:stretch/>
        </p:blipFill>
        <p:spPr>
          <a:xfrm>
            <a:off x="15925800" y="4681421"/>
            <a:ext cx="1905000" cy="1828800"/>
          </a:xfrm>
          <a:prstGeom prst="rect">
            <a:avLst/>
          </a:prstGeom>
        </p:spPr>
      </p:pic>
      <p:sp>
        <p:nvSpPr>
          <p:cNvPr id="10" name="Freeform 12">
            <a:extLst>
              <a:ext uri="{FF2B5EF4-FFF2-40B4-BE49-F238E27FC236}">
                <a16:creationId xmlns:a16="http://schemas.microsoft.com/office/drawing/2014/main" id="{F3B08E9C-F91A-DE47-04F4-9103C09736F2}"/>
              </a:ext>
            </a:extLst>
          </p:cNvPr>
          <p:cNvSpPr/>
          <p:nvPr/>
        </p:nvSpPr>
        <p:spPr>
          <a:xfrm>
            <a:off x="152400" y="-2330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5"/>
            <a:stretch>
              <a:fillRect/>
            </a:stretch>
          </a:blipFill>
        </p:spPr>
      </p:sp>
    </p:spTree>
    <p:extLst>
      <p:ext uri="{BB962C8B-B14F-4D97-AF65-F5344CB8AC3E}">
        <p14:creationId xmlns:p14="http://schemas.microsoft.com/office/powerpoint/2010/main" val="2572309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D4439A-FEF3-8147-E4DD-81791AB5B620}"/>
              </a:ext>
            </a:extLst>
          </p:cNvPr>
          <p:cNvPicPr>
            <a:picLocks noChangeAspect="1"/>
          </p:cNvPicPr>
          <p:nvPr/>
        </p:nvPicPr>
        <p:blipFill>
          <a:blip r:embed="rId2">
            <a:extLst>
              <a:ext uri="{28A0092B-C50C-407E-A947-70E740481C1C}">
                <a14:useLocalDpi xmlns:a14="http://schemas.microsoft.com/office/drawing/2010/main" val="0"/>
              </a:ext>
            </a:extLst>
          </a:blip>
          <a:srcRect l="17084" t="24074" r="45416" b="38889"/>
          <a:stretch/>
        </p:blipFill>
        <p:spPr>
          <a:xfrm>
            <a:off x="-76200" y="-42863"/>
            <a:ext cx="18364200" cy="10329863"/>
          </a:xfrm>
          <a:prstGeom prst="rect">
            <a:avLst/>
          </a:prstGeom>
        </p:spPr>
      </p:pic>
      <p:grpSp>
        <p:nvGrpSpPr>
          <p:cNvPr id="2" name="Group 3">
            <a:extLst>
              <a:ext uri="{FF2B5EF4-FFF2-40B4-BE49-F238E27FC236}">
                <a16:creationId xmlns:a16="http://schemas.microsoft.com/office/drawing/2014/main" id="{A6F71866-A646-0422-C098-6F8132F4B39F}"/>
              </a:ext>
            </a:extLst>
          </p:cNvPr>
          <p:cNvGrpSpPr/>
          <p:nvPr/>
        </p:nvGrpSpPr>
        <p:grpSpPr>
          <a:xfrm>
            <a:off x="7696200" y="6367176"/>
            <a:ext cx="10287000" cy="3810000"/>
            <a:chOff x="0" y="0"/>
            <a:chExt cx="4274726" cy="1016540"/>
          </a:xfrm>
        </p:grpSpPr>
        <p:sp>
          <p:nvSpPr>
            <p:cNvPr id="4" name="Freeform 4">
              <a:extLst>
                <a:ext uri="{FF2B5EF4-FFF2-40B4-BE49-F238E27FC236}">
                  <a16:creationId xmlns:a16="http://schemas.microsoft.com/office/drawing/2014/main" id="{D162476D-42AF-80DC-FFAF-A4285BDFBF5A}"/>
                </a:ext>
              </a:extLst>
            </p:cNvPr>
            <p:cNvSpPr/>
            <p:nvPr/>
          </p:nvSpPr>
          <p:spPr>
            <a:xfrm>
              <a:off x="0" y="0"/>
              <a:ext cx="4274726" cy="1016540"/>
            </a:xfrm>
            <a:custGeom>
              <a:avLst/>
              <a:gdLst/>
              <a:ahLst/>
              <a:cxnLst/>
              <a:rect l="l" t="t" r="r" b="b"/>
              <a:pathLst>
                <a:path w="4274726" h="1016540">
                  <a:moveTo>
                    <a:pt x="0" y="0"/>
                  </a:moveTo>
                  <a:lnTo>
                    <a:pt x="4274726" y="0"/>
                  </a:lnTo>
                  <a:lnTo>
                    <a:pt x="4274726" y="1016540"/>
                  </a:lnTo>
                  <a:lnTo>
                    <a:pt x="0" y="1016540"/>
                  </a:lnTo>
                  <a:close/>
                </a:path>
              </a:pathLst>
            </a:custGeom>
            <a:solidFill>
              <a:srgbClr val="592121"/>
            </a:solidFill>
          </p:spPr>
        </p:sp>
        <p:sp>
          <p:nvSpPr>
            <p:cNvPr id="5" name="TextBox 5">
              <a:extLst>
                <a:ext uri="{FF2B5EF4-FFF2-40B4-BE49-F238E27FC236}">
                  <a16:creationId xmlns:a16="http://schemas.microsoft.com/office/drawing/2014/main" id="{605B27AD-CF43-F7A5-306F-0FCF11AC4B68}"/>
                </a:ext>
              </a:extLst>
            </p:cNvPr>
            <p:cNvSpPr txBox="1"/>
            <p:nvPr/>
          </p:nvSpPr>
          <p:spPr>
            <a:xfrm>
              <a:off x="0" y="-19050"/>
              <a:ext cx="4274726" cy="1035590"/>
            </a:xfrm>
            <a:prstGeom prst="rect">
              <a:avLst/>
            </a:prstGeom>
          </p:spPr>
          <p:txBody>
            <a:bodyPr lIns="50800" tIns="50800" rIns="50800" bIns="50800" rtlCol="0" anchor="ctr"/>
            <a:lstStyle/>
            <a:p>
              <a:pPr algn="ctr">
                <a:lnSpc>
                  <a:spcPts val="3250"/>
                </a:lnSpc>
              </a:pPr>
              <a:endParaRPr/>
            </a:p>
          </p:txBody>
        </p:sp>
      </p:grpSp>
      <p:sp>
        <p:nvSpPr>
          <p:cNvPr id="6" name="CuadroTexto 5">
            <a:extLst>
              <a:ext uri="{FF2B5EF4-FFF2-40B4-BE49-F238E27FC236}">
                <a16:creationId xmlns:a16="http://schemas.microsoft.com/office/drawing/2014/main" id="{312FFE26-3232-7608-4572-C588C296088C}"/>
              </a:ext>
            </a:extLst>
          </p:cNvPr>
          <p:cNvSpPr txBox="1"/>
          <p:nvPr/>
        </p:nvSpPr>
        <p:spPr>
          <a:xfrm>
            <a:off x="8382000" y="6717904"/>
            <a:ext cx="9144000" cy="3108543"/>
          </a:xfrm>
          <a:prstGeom prst="rect">
            <a:avLst/>
          </a:prstGeom>
          <a:noFill/>
        </p:spPr>
        <p:txBody>
          <a:bodyPr wrap="square">
            <a:spAutoFit/>
          </a:bodyPr>
          <a:lstStyle/>
          <a:p>
            <a:r>
              <a:rPr lang="es-MX" sz="2800" dirty="0">
                <a:solidFill>
                  <a:schemeClr val="bg1"/>
                </a:solidFill>
              </a:rPr>
              <a:t>DESIGNACIONES POR EL COLEGIO DE INGENIEROS: - Perito acreditado por el centro de peritaje del colegio de ingenieros del Perú. - - Delegado Municipal de Habilitación Urbana acreditado por el centro de peritaje del colegio de ingenieros del Perú. Inspector Municipal de Habilitación Urbana acreditado por el centro de peritaje del colegio de ingenieros del Perú. </a:t>
            </a:r>
            <a:endParaRPr lang="es-PE" sz="2800" dirty="0">
              <a:solidFill>
                <a:schemeClr val="bg1"/>
              </a:solidFill>
            </a:endParaRPr>
          </a:p>
        </p:txBody>
      </p:sp>
      <p:pic>
        <p:nvPicPr>
          <p:cNvPr id="7" name="Imagen 6">
            <a:extLst>
              <a:ext uri="{FF2B5EF4-FFF2-40B4-BE49-F238E27FC236}">
                <a16:creationId xmlns:a16="http://schemas.microsoft.com/office/drawing/2014/main" id="{3C7EE98F-D318-BD3F-6B90-99A9AA2BD796}"/>
              </a:ext>
            </a:extLst>
          </p:cNvPr>
          <p:cNvPicPr>
            <a:picLocks noChangeAspect="1"/>
          </p:cNvPicPr>
          <p:nvPr/>
        </p:nvPicPr>
        <p:blipFill>
          <a:blip r:embed="rId3">
            <a:extLst>
              <a:ext uri="{28A0092B-C50C-407E-A947-70E740481C1C}">
                <a14:useLocalDpi xmlns:a14="http://schemas.microsoft.com/office/drawing/2010/main" val="0"/>
              </a:ext>
            </a:extLst>
          </a:blip>
          <a:srcRect l="56667" t="12222" r="32917" b="70000"/>
          <a:stretch/>
        </p:blipFill>
        <p:spPr>
          <a:xfrm>
            <a:off x="15849600" y="4853404"/>
            <a:ext cx="1905000" cy="1828800"/>
          </a:xfrm>
          <a:prstGeom prst="rect">
            <a:avLst/>
          </a:prstGeom>
        </p:spPr>
      </p:pic>
      <p:sp>
        <p:nvSpPr>
          <p:cNvPr id="8" name="Freeform 12">
            <a:extLst>
              <a:ext uri="{FF2B5EF4-FFF2-40B4-BE49-F238E27FC236}">
                <a16:creationId xmlns:a16="http://schemas.microsoft.com/office/drawing/2014/main" id="{96AE267D-B8FC-730A-EF12-685AB78C750C}"/>
              </a:ext>
            </a:extLst>
          </p:cNvPr>
          <p:cNvSpPr/>
          <p:nvPr/>
        </p:nvSpPr>
        <p:spPr>
          <a:xfrm>
            <a:off x="152400" y="-2330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4"/>
            <a:stretch>
              <a:fillRect/>
            </a:stretch>
          </a:blipFill>
        </p:spPr>
      </p:sp>
    </p:spTree>
    <p:extLst>
      <p:ext uri="{BB962C8B-B14F-4D97-AF65-F5344CB8AC3E}">
        <p14:creationId xmlns:p14="http://schemas.microsoft.com/office/powerpoint/2010/main" val="2296248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323830"/>
          </a:xfrm>
          <a:custGeom>
            <a:avLst/>
            <a:gdLst/>
            <a:ahLst/>
            <a:cxnLst/>
            <a:rect l="l" t="t" r="r" b="b"/>
            <a:pathLst>
              <a:path w="18288000" h="10323830">
                <a:moveTo>
                  <a:pt x="0" y="0"/>
                </a:moveTo>
                <a:lnTo>
                  <a:pt x="18288000" y="0"/>
                </a:lnTo>
                <a:lnTo>
                  <a:pt x="18288000" y="10323830"/>
                </a:lnTo>
                <a:lnTo>
                  <a:pt x="0" y="10323830"/>
                </a:lnTo>
                <a:lnTo>
                  <a:pt x="0" y="0"/>
                </a:lnTo>
                <a:close/>
              </a:path>
            </a:pathLst>
          </a:custGeom>
          <a:blipFill>
            <a:blip r:embed="rId2"/>
            <a:stretch>
              <a:fillRect t="-8457" b="-8457"/>
            </a:stretch>
          </a:blipFill>
        </p:spPr>
      </p:sp>
      <p:grpSp>
        <p:nvGrpSpPr>
          <p:cNvPr id="3" name="Group 3"/>
          <p:cNvGrpSpPr/>
          <p:nvPr/>
        </p:nvGrpSpPr>
        <p:grpSpPr>
          <a:xfrm>
            <a:off x="1028700" y="6464156"/>
            <a:ext cx="16230600" cy="3859674"/>
            <a:chOff x="0" y="0"/>
            <a:chExt cx="4274726" cy="1016540"/>
          </a:xfrm>
        </p:grpSpPr>
        <p:sp>
          <p:nvSpPr>
            <p:cNvPr id="4" name="Freeform 4"/>
            <p:cNvSpPr/>
            <p:nvPr/>
          </p:nvSpPr>
          <p:spPr>
            <a:xfrm>
              <a:off x="0" y="0"/>
              <a:ext cx="4274726" cy="1016540"/>
            </a:xfrm>
            <a:custGeom>
              <a:avLst/>
              <a:gdLst/>
              <a:ahLst/>
              <a:cxnLst/>
              <a:rect l="l" t="t" r="r" b="b"/>
              <a:pathLst>
                <a:path w="4274726" h="1016540">
                  <a:moveTo>
                    <a:pt x="0" y="0"/>
                  </a:moveTo>
                  <a:lnTo>
                    <a:pt x="4274726" y="0"/>
                  </a:lnTo>
                  <a:lnTo>
                    <a:pt x="4274726" y="1016540"/>
                  </a:lnTo>
                  <a:lnTo>
                    <a:pt x="0" y="1016540"/>
                  </a:lnTo>
                  <a:close/>
                </a:path>
              </a:pathLst>
            </a:custGeom>
            <a:solidFill>
              <a:srgbClr val="592121"/>
            </a:solidFill>
          </p:spPr>
        </p:sp>
        <p:sp>
          <p:nvSpPr>
            <p:cNvPr id="5" name="TextBox 5"/>
            <p:cNvSpPr txBox="1"/>
            <p:nvPr/>
          </p:nvSpPr>
          <p:spPr>
            <a:xfrm>
              <a:off x="0" y="-19050"/>
              <a:ext cx="4274726" cy="1035590"/>
            </a:xfrm>
            <a:prstGeom prst="rect">
              <a:avLst/>
            </a:prstGeom>
          </p:spPr>
          <p:txBody>
            <a:bodyPr lIns="50800" tIns="50800" rIns="50800" bIns="50800" rtlCol="0" anchor="ctr"/>
            <a:lstStyle/>
            <a:p>
              <a:pPr algn="ctr">
                <a:lnSpc>
                  <a:spcPts val="3250"/>
                </a:lnSpc>
              </a:pPr>
              <a:endParaRPr/>
            </a:p>
          </p:txBody>
        </p:sp>
      </p:grpSp>
      <p:sp>
        <p:nvSpPr>
          <p:cNvPr id="6" name="TextBox 6"/>
          <p:cNvSpPr txBox="1"/>
          <p:nvPr/>
        </p:nvSpPr>
        <p:spPr>
          <a:xfrm>
            <a:off x="1871867" y="6549881"/>
            <a:ext cx="14544266" cy="4862979"/>
          </a:xfrm>
          <a:prstGeom prst="rect">
            <a:avLst/>
          </a:prstGeom>
        </p:spPr>
        <p:txBody>
          <a:bodyPr lIns="0" tIns="0" rIns="0" bIns="0" rtlCol="0" anchor="t">
            <a:spAutoFit/>
          </a:bodyPr>
          <a:lstStyle/>
          <a:p>
            <a:pPr algn="l">
              <a:lnSpc>
                <a:spcPts val="9527"/>
              </a:lnSpc>
            </a:pPr>
            <a:r>
              <a:rPr lang="en-US" sz="8661" spc="-511" dirty="0">
                <a:solidFill>
                  <a:srgbClr val="FAFEFF"/>
                </a:solidFill>
                <a:latin typeface="Muli"/>
                <a:ea typeface="Muli"/>
                <a:cs typeface="Muli"/>
                <a:sym typeface="Muli"/>
              </a:rPr>
              <a:t>TRABAJOS DE PLANEAMIENTO Y DESARROLLO URBANO</a:t>
            </a:r>
          </a:p>
          <a:p>
            <a:pPr algn="l">
              <a:lnSpc>
                <a:spcPts val="9527"/>
              </a:lnSpc>
            </a:pPr>
            <a:endParaRPr lang="en-US" sz="8661" spc="-511" dirty="0">
              <a:solidFill>
                <a:srgbClr val="FAFEFF"/>
              </a:solidFill>
              <a:latin typeface="Muli"/>
              <a:ea typeface="Muli"/>
              <a:cs typeface="Muli"/>
              <a:sym typeface="Muli"/>
            </a:endParaRPr>
          </a:p>
        </p:txBody>
      </p:sp>
      <p:sp>
        <p:nvSpPr>
          <p:cNvPr id="7" name="Freeform 12">
            <a:extLst>
              <a:ext uri="{FF2B5EF4-FFF2-40B4-BE49-F238E27FC236}">
                <a16:creationId xmlns:a16="http://schemas.microsoft.com/office/drawing/2014/main" id="{FD6BB47C-33E0-2137-5E7A-D5EACA332F6E}"/>
              </a:ext>
            </a:extLst>
          </p:cNvPr>
          <p:cNvSpPr/>
          <p:nvPr/>
        </p:nvSpPr>
        <p:spPr>
          <a:xfrm>
            <a:off x="152400" y="-2330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3"/>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7170"/>
            <a:ext cx="18288000" cy="10504170"/>
          </a:xfrm>
          <a:custGeom>
            <a:avLst/>
            <a:gdLst/>
            <a:ahLst/>
            <a:cxnLst/>
            <a:rect l="l" t="t" r="r" b="b"/>
            <a:pathLst>
              <a:path w="18288000" h="10504170">
                <a:moveTo>
                  <a:pt x="0" y="0"/>
                </a:moveTo>
                <a:lnTo>
                  <a:pt x="18288000" y="0"/>
                </a:lnTo>
                <a:lnTo>
                  <a:pt x="18288000" y="10504170"/>
                </a:lnTo>
                <a:lnTo>
                  <a:pt x="0" y="10504170"/>
                </a:lnTo>
                <a:lnTo>
                  <a:pt x="0" y="0"/>
                </a:lnTo>
                <a:close/>
              </a:path>
            </a:pathLst>
          </a:custGeom>
          <a:blipFill>
            <a:blip r:embed="rId2"/>
            <a:stretch>
              <a:fillRect l="-5515" t="-13326" r="-5515"/>
            </a:stretch>
          </a:blipFill>
        </p:spPr>
      </p:sp>
      <p:grpSp>
        <p:nvGrpSpPr>
          <p:cNvPr id="3" name="Group 3"/>
          <p:cNvGrpSpPr/>
          <p:nvPr/>
        </p:nvGrpSpPr>
        <p:grpSpPr>
          <a:xfrm>
            <a:off x="1028700" y="6464156"/>
            <a:ext cx="16230600" cy="3859674"/>
            <a:chOff x="0" y="0"/>
            <a:chExt cx="4274726" cy="1016540"/>
          </a:xfrm>
        </p:grpSpPr>
        <p:sp>
          <p:nvSpPr>
            <p:cNvPr id="4" name="Freeform 4"/>
            <p:cNvSpPr/>
            <p:nvPr/>
          </p:nvSpPr>
          <p:spPr>
            <a:xfrm>
              <a:off x="0" y="0"/>
              <a:ext cx="4274726" cy="1016540"/>
            </a:xfrm>
            <a:custGeom>
              <a:avLst/>
              <a:gdLst/>
              <a:ahLst/>
              <a:cxnLst/>
              <a:rect l="l" t="t" r="r" b="b"/>
              <a:pathLst>
                <a:path w="4274726" h="1016540">
                  <a:moveTo>
                    <a:pt x="0" y="0"/>
                  </a:moveTo>
                  <a:lnTo>
                    <a:pt x="4274726" y="0"/>
                  </a:lnTo>
                  <a:lnTo>
                    <a:pt x="4274726" y="1016540"/>
                  </a:lnTo>
                  <a:lnTo>
                    <a:pt x="0" y="1016540"/>
                  </a:lnTo>
                  <a:close/>
                </a:path>
              </a:pathLst>
            </a:custGeom>
            <a:solidFill>
              <a:srgbClr val="592121"/>
            </a:solidFill>
          </p:spPr>
        </p:sp>
        <p:sp>
          <p:nvSpPr>
            <p:cNvPr id="5" name="TextBox 5"/>
            <p:cNvSpPr txBox="1"/>
            <p:nvPr/>
          </p:nvSpPr>
          <p:spPr>
            <a:xfrm>
              <a:off x="0" y="-19050"/>
              <a:ext cx="4274726" cy="1035590"/>
            </a:xfrm>
            <a:prstGeom prst="rect">
              <a:avLst/>
            </a:prstGeom>
          </p:spPr>
          <p:txBody>
            <a:bodyPr lIns="50800" tIns="50800" rIns="50800" bIns="50800" rtlCol="0" anchor="ctr"/>
            <a:lstStyle/>
            <a:p>
              <a:pPr algn="ctr">
                <a:lnSpc>
                  <a:spcPts val="3250"/>
                </a:lnSpc>
              </a:pPr>
              <a:endParaRPr/>
            </a:p>
          </p:txBody>
        </p:sp>
      </p:grpSp>
      <p:sp>
        <p:nvSpPr>
          <p:cNvPr id="6" name="TextBox 6"/>
          <p:cNvSpPr txBox="1"/>
          <p:nvPr/>
        </p:nvSpPr>
        <p:spPr>
          <a:xfrm>
            <a:off x="1871867" y="6549881"/>
            <a:ext cx="14544266" cy="4862979"/>
          </a:xfrm>
          <a:prstGeom prst="rect">
            <a:avLst/>
          </a:prstGeom>
        </p:spPr>
        <p:txBody>
          <a:bodyPr lIns="0" tIns="0" rIns="0" bIns="0" rtlCol="0" anchor="t">
            <a:spAutoFit/>
          </a:bodyPr>
          <a:lstStyle/>
          <a:p>
            <a:pPr algn="l">
              <a:lnSpc>
                <a:spcPts val="9527"/>
              </a:lnSpc>
            </a:pPr>
            <a:r>
              <a:rPr lang="en-US" sz="8661" spc="-511">
                <a:solidFill>
                  <a:srgbClr val="FAFEFF"/>
                </a:solidFill>
                <a:latin typeface="Muli"/>
                <a:ea typeface="Muli"/>
                <a:cs typeface="Muli"/>
                <a:sym typeface="Muli"/>
              </a:rPr>
              <a:t>ECONOMIA CIRCULAR </a:t>
            </a:r>
          </a:p>
          <a:p>
            <a:pPr algn="l">
              <a:lnSpc>
                <a:spcPts val="9527"/>
              </a:lnSpc>
            </a:pPr>
            <a:r>
              <a:rPr lang="en-US" sz="8661" spc="-511">
                <a:solidFill>
                  <a:srgbClr val="FAFEFF"/>
                </a:solidFill>
                <a:latin typeface="Muli"/>
                <a:ea typeface="Muli"/>
                <a:cs typeface="Muli"/>
                <a:sym typeface="Muli"/>
              </a:rPr>
              <a:t>EN PROYECTOS INMOBILIARIOS</a:t>
            </a:r>
          </a:p>
          <a:p>
            <a:pPr algn="l">
              <a:lnSpc>
                <a:spcPts val="9527"/>
              </a:lnSpc>
            </a:pPr>
            <a:endParaRPr lang="en-US" sz="8661" spc="-511">
              <a:solidFill>
                <a:srgbClr val="FAFEFF"/>
              </a:solidFill>
              <a:latin typeface="Muli"/>
              <a:ea typeface="Muli"/>
              <a:cs typeface="Muli"/>
              <a:sym typeface="Muli"/>
            </a:endParaRPr>
          </a:p>
        </p:txBody>
      </p:sp>
      <p:sp>
        <p:nvSpPr>
          <p:cNvPr id="7" name="Freeform 12">
            <a:extLst>
              <a:ext uri="{FF2B5EF4-FFF2-40B4-BE49-F238E27FC236}">
                <a16:creationId xmlns:a16="http://schemas.microsoft.com/office/drawing/2014/main" id="{2668C212-C051-33C1-4101-63782FB9C998}"/>
              </a:ext>
            </a:extLst>
          </p:cNvPr>
          <p:cNvSpPr/>
          <p:nvPr/>
        </p:nvSpPr>
        <p:spPr>
          <a:xfrm>
            <a:off x="152400" y="-2330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3"/>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2900"/>
            <a:ext cx="18288000" cy="10972800"/>
          </a:xfrm>
          <a:custGeom>
            <a:avLst/>
            <a:gdLst/>
            <a:ahLst/>
            <a:cxnLst/>
            <a:rect l="l" t="t" r="r" b="b"/>
            <a:pathLst>
              <a:path w="18288000" h="10972800">
                <a:moveTo>
                  <a:pt x="0" y="0"/>
                </a:moveTo>
                <a:lnTo>
                  <a:pt x="18288000" y="0"/>
                </a:lnTo>
                <a:lnTo>
                  <a:pt x="18288000" y="10972800"/>
                </a:lnTo>
                <a:lnTo>
                  <a:pt x="0" y="10972800"/>
                </a:lnTo>
                <a:lnTo>
                  <a:pt x="0" y="0"/>
                </a:lnTo>
                <a:close/>
              </a:path>
            </a:pathLst>
          </a:custGeom>
          <a:blipFill>
            <a:blip r:embed="rId2"/>
            <a:stretch>
              <a:fillRect/>
            </a:stretch>
          </a:blipFill>
        </p:spPr>
      </p:sp>
      <p:grpSp>
        <p:nvGrpSpPr>
          <p:cNvPr id="3" name="Group 3"/>
          <p:cNvGrpSpPr/>
          <p:nvPr/>
        </p:nvGrpSpPr>
        <p:grpSpPr>
          <a:xfrm>
            <a:off x="1028700" y="6464156"/>
            <a:ext cx="16230600" cy="3859674"/>
            <a:chOff x="0" y="0"/>
            <a:chExt cx="4274726" cy="1016540"/>
          </a:xfrm>
        </p:grpSpPr>
        <p:sp>
          <p:nvSpPr>
            <p:cNvPr id="4" name="Freeform 4"/>
            <p:cNvSpPr/>
            <p:nvPr/>
          </p:nvSpPr>
          <p:spPr>
            <a:xfrm>
              <a:off x="0" y="0"/>
              <a:ext cx="4274726" cy="1016540"/>
            </a:xfrm>
            <a:custGeom>
              <a:avLst/>
              <a:gdLst/>
              <a:ahLst/>
              <a:cxnLst/>
              <a:rect l="l" t="t" r="r" b="b"/>
              <a:pathLst>
                <a:path w="4274726" h="1016540">
                  <a:moveTo>
                    <a:pt x="0" y="0"/>
                  </a:moveTo>
                  <a:lnTo>
                    <a:pt x="4274726" y="0"/>
                  </a:lnTo>
                  <a:lnTo>
                    <a:pt x="4274726" y="1016540"/>
                  </a:lnTo>
                  <a:lnTo>
                    <a:pt x="0" y="1016540"/>
                  </a:lnTo>
                  <a:close/>
                </a:path>
              </a:pathLst>
            </a:custGeom>
            <a:solidFill>
              <a:srgbClr val="592121"/>
            </a:solidFill>
          </p:spPr>
        </p:sp>
        <p:sp>
          <p:nvSpPr>
            <p:cNvPr id="5" name="TextBox 5"/>
            <p:cNvSpPr txBox="1"/>
            <p:nvPr/>
          </p:nvSpPr>
          <p:spPr>
            <a:xfrm>
              <a:off x="0" y="-19050"/>
              <a:ext cx="4274726" cy="1035590"/>
            </a:xfrm>
            <a:prstGeom prst="rect">
              <a:avLst/>
            </a:prstGeom>
          </p:spPr>
          <p:txBody>
            <a:bodyPr lIns="50800" tIns="50800" rIns="50800" bIns="50800" rtlCol="0" anchor="ctr"/>
            <a:lstStyle/>
            <a:p>
              <a:pPr algn="ctr">
                <a:lnSpc>
                  <a:spcPts val="3250"/>
                </a:lnSpc>
              </a:pPr>
              <a:endParaRPr/>
            </a:p>
          </p:txBody>
        </p:sp>
      </p:grpSp>
      <p:sp>
        <p:nvSpPr>
          <p:cNvPr id="6" name="TextBox 6"/>
          <p:cNvSpPr txBox="1"/>
          <p:nvPr/>
        </p:nvSpPr>
        <p:spPr>
          <a:xfrm>
            <a:off x="1871867" y="7053052"/>
            <a:ext cx="14544266" cy="3653304"/>
          </a:xfrm>
          <a:prstGeom prst="rect">
            <a:avLst/>
          </a:prstGeom>
        </p:spPr>
        <p:txBody>
          <a:bodyPr lIns="0" tIns="0" rIns="0" bIns="0" rtlCol="0" anchor="t">
            <a:spAutoFit/>
          </a:bodyPr>
          <a:lstStyle/>
          <a:p>
            <a:pPr algn="l">
              <a:lnSpc>
                <a:spcPts val="9527"/>
              </a:lnSpc>
            </a:pPr>
            <a:r>
              <a:rPr lang="en-US" sz="8661" spc="-511">
                <a:solidFill>
                  <a:srgbClr val="FAFEFF"/>
                </a:solidFill>
                <a:latin typeface="Muli"/>
                <a:ea typeface="Muli"/>
                <a:cs typeface="Muli"/>
                <a:sym typeface="Muli"/>
              </a:rPr>
              <a:t>ANÁLISIS DE ESTRUCTURA DE MERCADOS INMOBILIARIOS</a:t>
            </a:r>
          </a:p>
          <a:p>
            <a:pPr algn="l">
              <a:lnSpc>
                <a:spcPts val="9527"/>
              </a:lnSpc>
            </a:pPr>
            <a:endParaRPr lang="en-US" sz="8661" spc="-511">
              <a:solidFill>
                <a:srgbClr val="FAFEFF"/>
              </a:solidFill>
              <a:latin typeface="Muli"/>
              <a:ea typeface="Muli"/>
              <a:cs typeface="Muli"/>
              <a:sym typeface="Muli"/>
            </a:endParaRPr>
          </a:p>
        </p:txBody>
      </p:sp>
      <p:sp>
        <p:nvSpPr>
          <p:cNvPr id="7" name="Freeform 12">
            <a:extLst>
              <a:ext uri="{FF2B5EF4-FFF2-40B4-BE49-F238E27FC236}">
                <a16:creationId xmlns:a16="http://schemas.microsoft.com/office/drawing/2014/main" id="{35B63BF2-DE7D-E948-6516-79C11A3CD83C}"/>
              </a:ext>
            </a:extLst>
          </p:cNvPr>
          <p:cNvSpPr/>
          <p:nvPr/>
        </p:nvSpPr>
        <p:spPr>
          <a:xfrm>
            <a:off x="152400" y="-2330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3"/>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78059" y="-1450158"/>
            <a:ext cx="20866059" cy="11737158"/>
          </a:xfrm>
          <a:custGeom>
            <a:avLst/>
            <a:gdLst/>
            <a:ahLst/>
            <a:cxnLst/>
            <a:rect l="l" t="t" r="r" b="b"/>
            <a:pathLst>
              <a:path w="20866059" h="11737158">
                <a:moveTo>
                  <a:pt x="0" y="0"/>
                </a:moveTo>
                <a:lnTo>
                  <a:pt x="20866059" y="0"/>
                </a:lnTo>
                <a:lnTo>
                  <a:pt x="20866059" y="11737158"/>
                </a:lnTo>
                <a:lnTo>
                  <a:pt x="0" y="11737158"/>
                </a:lnTo>
                <a:lnTo>
                  <a:pt x="0" y="0"/>
                </a:lnTo>
                <a:close/>
              </a:path>
            </a:pathLst>
          </a:custGeom>
          <a:blipFill>
            <a:blip r:embed="rId2"/>
            <a:stretch>
              <a:fillRect t="-9333" b="-9333"/>
            </a:stretch>
          </a:blipFill>
        </p:spPr>
      </p:sp>
      <p:grpSp>
        <p:nvGrpSpPr>
          <p:cNvPr id="3" name="Group 3"/>
          <p:cNvGrpSpPr/>
          <p:nvPr/>
        </p:nvGrpSpPr>
        <p:grpSpPr>
          <a:xfrm>
            <a:off x="1028700" y="6464156"/>
            <a:ext cx="16230600" cy="3859674"/>
            <a:chOff x="0" y="0"/>
            <a:chExt cx="4274726" cy="1016540"/>
          </a:xfrm>
        </p:grpSpPr>
        <p:sp>
          <p:nvSpPr>
            <p:cNvPr id="4" name="Freeform 4"/>
            <p:cNvSpPr/>
            <p:nvPr/>
          </p:nvSpPr>
          <p:spPr>
            <a:xfrm>
              <a:off x="0" y="0"/>
              <a:ext cx="4274726" cy="1016540"/>
            </a:xfrm>
            <a:custGeom>
              <a:avLst/>
              <a:gdLst/>
              <a:ahLst/>
              <a:cxnLst/>
              <a:rect l="l" t="t" r="r" b="b"/>
              <a:pathLst>
                <a:path w="4274726" h="1016540">
                  <a:moveTo>
                    <a:pt x="0" y="0"/>
                  </a:moveTo>
                  <a:lnTo>
                    <a:pt x="4274726" y="0"/>
                  </a:lnTo>
                  <a:lnTo>
                    <a:pt x="4274726" y="1016540"/>
                  </a:lnTo>
                  <a:lnTo>
                    <a:pt x="0" y="1016540"/>
                  </a:lnTo>
                  <a:close/>
                </a:path>
              </a:pathLst>
            </a:custGeom>
            <a:solidFill>
              <a:srgbClr val="592121"/>
            </a:solidFill>
          </p:spPr>
        </p:sp>
        <p:sp>
          <p:nvSpPr>
            <p:cNvPr id="5" name="TextBox 5"/>
            <p:cNvSpPr txBox="1"/>
            <p:nvPr/>
          </p:nvSpPr>
          <p:spPr>
            <a:xfrm>
              <a:off x="0" y="-19050"/>
              <a:ext cx="4274726" cy="1035590"/>
            </a:xfrm>
            <a:prstGeom prst="rect">
              <a:avLst/>
            </a:prstGeom>
          </p:spPr>
          <p:txBody>
            <a:bodyPr lIns="50800" tIns="50800" rIns="50800" bIns="50800" rtlCol="0" anchor="ctr"/>
            <a:lstStyle/>
            <a:p>
              <a:pPr algn="ctr">
                <a:lnSpc>
                  <a:spcPts val="3250"/>
                </a:lnSpc>
              </a:pPr>
              <a:endParaRPr/>
            </a:p>
          </p:txBody>
        </p:sp>
      </p:grpSp>
      <p:sp>
        <p:nvSpPr>
          <p:cNvPr id="6" name="TextBox 6"/>
          <p:cNvSpPr txBox="1"/>
          <p:nvPr/>
        </p:nvSpPr>
        <p:spPr>
          <a:xfrm>
            <a:off x="1871867" y="7053052"/>
            <a:ext cx="14544266" cy="3653304"/>
          </a:xfrm>
          <a:prstGeom prst="rect">
            <a:avLst/>
          </a:prstGeom>
        </p:spPr>
        <p:txBody>
          <a:bodyPr lIns="0" tIns="0" rIns="0" bIns="0" rtlCol="0" anchor="t">
            <a:spAutoFit/>
          </a:bodyPr>
          <a:lstStyle/>
          <a:p>
            <a:pPr algn="l">
              <a:lnSpc>
                <a:spcPts val="9527"/>
              </a:lnSpc>
            </a:pPr>
            <a:r>
              <a:rPr lang="en-US" sz="8661" spc="-511">
                <a:solidFill>
                  <a:srgbClr val="FAFEFF"/>
                </a:solidFill>
                <a:latin typeface="Muli"/>
                <a:ea typeface="Muli"/>
                <a:cs typeface="Muli"/>
                <a:sym typeface="Muli"/>
              </a:rPr>
              <a:t>GESTION DE MARKETING INMOBILIARIO</a:t>
            </a:r>
          </a:p>
          <a:p>
            <a:pPr algn="l">
              <a:lnSpc>
                <a:spcPts val="9527"/>
              </a:lnSpc>
            </a:pPr>
            <a:endParaRPr lang="en-US" sz="8661" spc="-511">
              <a:solidFill>
                <a:srgbClr val="FAFEFF"/>
              </a:solidFill>
              <a:latin typeface="Muli"/>
              <a:ea typeface="Muli"/>
              <a:cs typeface="Muli"/>
              <a:sym typeface="Muli"/>
            </a:endParaRPr>
          </a:p>
        </p:txBody>
      </p:sp>
      <p:sp>
        <p:nvSpPr>
          <p:cNvPr id="7" name="Freeform 12">
            <a:extLst>
              <a:ext uri="{FF2B5EF4-FFF2-40B4-BE49-F238E27FC236}">
                <a16:creationId xmlns:a16="http://schemas.microsoft.com/office/drawing/2014/main" id="{93CEB098-87A5-F672-FD98-B9C70ADD7052}"/>
              </a:ext>
            </a:extLst>
          </p:cNvPr>
          <p:cNvSpPr/>
          <p:nvPr/>
        </p:nvSpPr>
        <p:spPr>
          <a:xfrm>
            <a:off x="152400" y="-2330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3"/>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6464156"/>
            <a:ext cx="16230600" cy="3859674"/>
            <a:chOff x="0" y="0"/>
            <a:chExt cx="4274726" cy="1016540"/>
          </a:xfrm>
        </p:grpSpPr>
        <p:sp>
          <p:nvSpPr>
            <p:cNvPr id="4" name="Freeform 4"/>
            <p:cNvSpPr/>
            <p:nvPr/>
          </p:nvSpPr>
          <p:spPr>
            <a:xfrm>
              <a:off x="0" y="0"/>
              <a:ext cx="4274726" cy="1016540"/>
            </a:xfrm>
            <a:custGeom>
              <a:avLst/>
              <a:gdLst/>
              <a:ahLst/>
              <a:cxnLst/>
              <a:rect l="l" t="t" r="r" b="b"/>
              <a:pathLst>
                <a:path w="4274726" h="1016540">
                  <a:moveTo>
                    <a:pt x="0" y="0"/>
                  </a:moveTo>
                  <a:lnTo>
                    <a:pt x="4274726" y="0"/>
                  </a:lnTo>
                  <a:lnTo>
                    <a:pt x="4274726" y="1016540"/>
                  </a:lnTo>
                  <a:lnTo>
                    <a:pt x="0" y="1016540"/>
                  </a:lnTo>
                  <a:close/>
                </a:path>
              </a:pathLst>
            </a:custGeom>
            <a:solidFill>
              <a:srgbClr val="592121"/>
            </a:solidFill>
          </p:spPr>
        </p:sp>
        <p:sp>
          <p:nvSpPr>
            <p:cNvPr id="5" name="TextBox 5"/>
            <p:cNvSpPr txBox="1"/>
            <p:nvPr/>
          </p:nvSpPr>
          <p:spPr>
            <a:xfrm>
              <a:off x="0" y="-19050"/>
              <a:ext cx="4274726" cy="1035590"/>
            </a:xfrm>
            <a:prstGeom prst="rect">
              <a:avLst/>
            </a:prstGeom>
          </p:spPr>
          <p:txBody>
            <a:bodyPr lIns="50800" tIns="50800" rIns="50800" bIns="50800" rtlCol="0" anchor="ctr"/>
            <a:lstStyle/>
            <a:p>
              <a:pPr algn="ctr">
                <a:lnSpc>
                  <a:spcPts val="3250"/>
                </a:lnSpc>
              </a:pPr>
              <a:endParaRPr/>
            </a:p>
          </p:txBody>
        </p:sp>
      </p:grpSp>
      <p:sp>
        <p:nvSpPr>
          <p:cNvPr id="6" name="TextBox 6"/>
          <p:cNvSpPr txBox="1"/>
          <p:nvPr/>
        </p:nvSpPr>
        <p:spPr>
          <a:xfrm>
            <a:off x="1871867" y="7053052"/>
            <a:ext cx="14544266" cy="3653304"/>
          </a:xfrm>
          <a:prstGeom prst="rect">
            <a:avLst/>
          </a:prstGeom>
        </p:spPr>
        <p:txBody>
          <a:bodyPr lIns="0" tIns="0" rIns="0" bIns="0" rtlCol="0" anchor="t">
            <a:spAutoFit/>
          </a:bodyPr>
          <a:lstStyle/>
          <a:p>
            <a:pPr algn="l">
              <a:lnSpc>
                <a:spcPts val="9527"/>
              </a:lnSpc>
            </a:pPr>
            <a:r>
              <a:rPr lang="en-US" sz="8661" spc="-511">
                <a:solidFill>
                  <a:srgbClr val="FAFEFF"/>
                </a:solidFill>
                <a:latin typeface="Muli"/>
                <a:ea typeface="Muli"/>
                <a:cs typeface="Muli"/>
                <a:sym typeface="Muli"/>
              </a:rPr>
              <a:t>ANÁLISIS DE ESTADOS FINANCIEROS INMOBILIARIOS</a:t>
            </a:r>
          </a:p>
          <a:p>
            <a:pPr algn="l">
              <a:lnSpc>
                <a:spcPts val="9527"/>
              </a:lnSpc>
            </a:pPr>
            <a:endParaRPr lang="en-US" sz="8661" spc="-511">
              <a:solidFill>
                <a:srgbClr val="FAFEFF"/>
              </a:solidFill>
              <a:latin typeface="Muli"/>
              <a:ea typeface="Muli"/>
              <a:cs typeface="Muli"/>
              <a:sym typeface="Muli"/>
            </a:endParaRPr>
          </a:p>
        </p:txBody>
      </p:sp>
      <p:sp>
        <p:nvSpPr>
          <p:cNvPr id="7" name="Freeform 12">
            <a:extLst>
              <a:ext uri="{FF2B5EF4-FFF2-40B4-BE49-F238E27FC236}">
                <a16:creationId xmlns:a16="http://schemas.microsoft.com/office/drawing/2014/main" id="{45F26330-2FF6-7C2C-CCB0-A709C3796506}"/>
              </a:ext>
            </a:extLst>
          </p:cNvPr>
          <p:cNvSpPr/>
          <p:nvPr/>
        </p:nvSpPr>
        <p:spPr>
          <a:xfrm>
            <a:off x="152400" y="-2330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3"/>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2880"/>
            <a:ext cx="18511632" cy="10652760"/>
          </a:xfrm>
          <a:custGeom>
            <a:avLst/>
            <a:gdLst/>
            <a:ahLst/>
            <a:cxnLst/>
            <a:rect l="l" t="t" r="r" b="b"/>
            <a:pathLst>
              <a:path w="18511632" h="10652760">
                <a:moveTo>
                  <a:pt x="0" y="0"/>
                </a:moveTo>
                <a:lnTo>
                  <a:pt x="18511632" y="0"/>
                </a:lnTo>
                <a:lnTo>
                  <a:pt x="18511632" y="10652760"/>
                </a:lnTo>
                <a:lnTo>
                  <a:pt x="0" y="10652760"/>
                </a:lnTo>
                <a:lnTo>
                  <a:pt x="0" y="0"/>
                </a:lnTo>
                <a:close/>
              </a:path>
            </a:pathLst>
          </a:custGeom>
          <a:blipFill>
            <a:blip r:embed="rId2"/>
            <a:stretch>
              <a:fillRect t="-611" b="-611"/>
            </a:stretch>
          </a:blipFill>
        </p:spPr>
      </p:sp>
      <p:grpSp>
        <p:nvGrpSpPr>
          <p:cNvPr id="3" name="Group 3"/>
          <p:cNvGrpSpPr/>
          <p:nvPr/>
        </p:nvGrpSpPr>
        <p:grpSpPr>
          <a:xfrm>
            <a:off x="1028700" y="6464156"/>
            <a:ext cx="16230600" cy="3859674"/>
            <a:chOff x="0" y="0"/>
            <a:chExt cx="4274726" cy="1016540"/>
          </a:xfrm>
        </p:grpSpPr>
        <p:sp>
          <p:nvSpPr>
            <p:cNvPr id="4" name="Freeform 4"/>
            <p:cNvSpPr/>
            <p:nvPr/>
          </p:nvSpPr>
          <p:spPr>
            <a:xfrm>
              <a:off x="0" y="0"/>
              <a:ext cx="4274726" cy="1016540"/>
            </a:xfrm>
            <a:custGeom>
              <a:avLst/>
              <a:gdLst/>
              <a:ahLst/>
              <a:cxnLst/>
              <a:rect l="l" t="t" r="r" b="b"/>
              <a:pathLst>
                <a:path w="4274726" h="1016540">
                  <a:moveTo>
                    <a:pt x="0" y="0"/>
                  </a:moveTo>
                  <a:lnTo>
                    <a:pt x="4274726" y="0"/>
                  </a:lnTo>
                  <a:lnTo>
                    <a:pt x="4274726" y="1016540"/>
                  </a:lnTo>
                  <a:lnTo>
                    <a:pt x="0" y="1016540"/>
                  </a:lnTo>
                  <a:close/>
                </a:path>
              </a:pathLst>
            </a:custGeom>
            <a:solidFill>
              <a:srgbClr val="592121"/>
            </a:solidFill>
          </p:spPr>
        </p:sp>
        <p:sp>
          <p:nvSpPr>
            <p:cNvPr id="5" name="TextBox 5"/>
            <p:cNvSpPr txBox="1"/>
            <p:nvPr/>
          </p:nvSpPr>
          <p:spPr>
            <a:xfrm>
              <a:off x="0" y="-19050"/>
              <a:ext cx="4274726" cy="1035590"/>
            </a:xfrm>
            <a:prstGeom prst="rect">
              <a:avLst/>
            </a:prstGeom>
          </p:spPr>
          <p:txBody>
            <a:bodyPr lIns="50800" tIns="50800" rIns="50800" bIns="50800" rtlCol="0" anchor="ctr"/>
            <a:lstStyle/>
            <a:p>
              <a:pPr algn="ctr">
                <a:lnSpc>
                  <a:spcPts val="3250"/>
                </a:lnSpc>
              </a:pPr>
              <a:endParaRPr/>
            </a:p>
          </p:txBody>
        </p:sp>
      </p:grpSp>
      <p:sp>
        <p:nvSpPr>
          <p:cNvPr id="6" name="TextBox 6"/>
          <p:cNvSpPr txBox="1"/>
          <p:nvPr/>
        </p:nvSpPr>
        <p:spPr>
          <a:xfrm>
            <a:off x="1871867" y="7053052"/>
            <a:ext cx="14544266" cy="3653304"/>
          </a:xfrm>
          <a:prstGeom prst="rect">
            <a:avLst/>
          </a:prstGeom>
        </p:spPr>
        <p:txBody>
          <a:bodyPr lIns="0" tIns="0" rIns="0" bIns="0" rtlCol="0" anchor="t">
            <a:spAutoFit/>
          </a:bodyPr>
          <a:lstStyle/>
          <a:p>
            <a:pPr algn="l">
              <a:lnSpc>
                <a:spcPts val="9527"/>
              </a:lnSpc>
            </a:pPr>
            <a:r>
              <a:rPr lang="en-US" sz="8661" spc="-511">
                <a:solidFill>
                  <a:srgbClr val="FAFEFF"/>
                </a:solidFill>
                <a:latin typeface="Muli"/>
                <a:ea typeface="Muli"/>
                <a:cs typeface="Muli"/>
                <a:sym typeface="Muli"/>
              </a:rPr>
              <a:t>INVESTIGACIÓN DE MERCADOS INMOBILIARIOS</a:t>
            </a:r>
          </a:p>
          <a:p>
            <a:pPr algn="l">
              <a:lnSpc>
                <a:spcPts val="9527"/>
              </a:lnSpc>
            </a:pPr>
            <a:endParaRPr lang="en-US" sz="8661" spc="-511">
              <a:solidFill>
                <a:srgbClr val="FAFEFF"/>
              </a:solidFill>
              <a:latin typeface="Muli"/>
              <a:ea typeface="Muli"/>
              <a:cs typeface="Muli"/>
              <a:sym typeface="Muli"/>
            </a:endParaRPr>
          </a:p>
        </p:txBody>
      </p:sp>
      <p:sp>
        <p:nvSpPr>
          <p:cNvPr id="7" name="Freeform 12">
            <a:extLst>
              <a:ext uri="{FF2B5EF4-FFF2-40B4-BE49-F238E27FC236}">
                <a16:creationId xmlns:a16="http://schemas.microsoft.com/office/drawing/2014/main" id="{EABCAF35-0FA0-E1A0-5BB5-F8DB9830594B}"/>
              </a:ext>
            </a:extLst>
          </p:cNvPr>
          <p:cNvSpPr/>
          <p:nvPr/>
        </p:nvSpPr>
        <p:spPr>
          <a:xfrm>
            <a:off x="152400" y="-2330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3"/>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B26AF13A-2789-E84E-7617-E15DF25DDAB1}"/>
              </a:ext>
            </a:extLst>
          </p:cNvPr>
          <p:cNvPicPr>
            <a:picLocks noChangeAspect="1"/>
          </p:cNvPicPr>
          <p:nvPr/>
        </p:nvPicPr>
        <p:blipFill>
          <a:blip r:embed="rId2">
            <a:extLst>
              <a:ext uri="{28A0092B-C50C-407E-A947-70E740481C1C}">
                <a14:useLocalDpi xmlns:a14="http://schemas.microsoft.com/office/drawing/2010/main" val="0"/>
              </a:ext>
            </a:extLst>
          </a:blip>
          <a:srcRect l="19167" t="21852" r="47916" b="45556"/>
          <a:stretch/>
        </p:blipFill>
        <p:spPr>
          <a:xfrm>
            <a:off x="0" y="2324101"/>
            <a:ext cx="18288000" cy="3890840"/>
          </a:xfrm>
          <a:prstGeom prst="rect">
            <a:avLst/>
          </a:prstGeom>
        </p:spPr>
      </p:pic>
      <p:sp>
        <p:nvSpPr>
          <p:cNvPr id="2" name="Freeform 2"/>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AutoShape 11"/>
          <p:cNvSpPr/>
          <p:nvPr/>
        </p:nvSpPr>
        <p:spPr>
          <a:xfrm>
            <a:off x="7832058" y="6333577"/>
            <a:ext cx="1336228" cy="0"/>
          </a:xfrm>
          <a:prstGeom prst="line">
            <a:avLst/>
          </a:prstGeom>
          <a:ln w="19050" cap="flat">
            <a:solidFill>
              <a:srgbClr val="001332"/>
            </a:solidFill>
            <a:prstDash val="solid"/>
            <a:headEnd type="none" w="sm" len="sm"/>
            <a:tailEnd type="arrow" w="med" len="sm"/>
          </a:ln>
        </p:spPr>
      </p:sp>
      <p:sp>
        <p:nvSpPr>
          <p:cNvPr id="12" name="Freeform 12"/>
          <p:cNvSpPr/>
          <p:nvPr/>
        </p:nvSpPr>
        <p:spPr>
          <a:xfrm>
            <a:off x="3505200" y="-282743"/>
            <a:ext cx="10765210" cy="4181805"/>
          </a:xfrm>
          <a:custGeom>
            <a:avLst/>
            <a:gdLst/>
            <a:ahLst/>
            <a:cxnLst/>
            <a:rect l="l" t="t" r="r" b="b"/>
            <a:pathLst>
              <a:path w="10765210" h="4181805">
                <a:moveTo>
                  <a:pt x="0" y="0"/>
                </a:moveTo>
                <a:lnTo>
                  <a:pt x="10765210" y="0"/>
                </a:lnTo>
                <a:lnTo>
                  <a:pt x="10765210" y="4181805"/>
                </a:lnTo>
                <a:lnTo>
                  <a:pt x="0" y="4181805"/>
                </a:lnTo>
                <a:lnTo>
                  <a:pt x="0" y="0"/>
                </a:lnTo>
                <a:close/>
              </a:path>
            </a:pathLst>
          </a:custGeom>
          <a:blipFill>
            <a:blip r:embed="rId5"/>
            <a:stretch>
              <a:fillRect/>
            </a:stretch>
          </a:blipFill>
        </p:spPr>
      </p:sp>
      <p:sp>
        <p:nvSpPr>
          <p:cNvPr id="13" name="TextBox 13"/>
          <p:cNvSpPr txBox="1"/>
          <p:nvPr/>
        </p:nvSpPr>
        <p:spPr>
          <a:xfrm>
            <a:off x="3156588" y="6185164"/>
            <a:ext cx="11974824" cy="3998210"/>
          </a:xfrm>
          <a:prstGeom prst="rect">
            <a:avLst/>
          </a:prstGeom>
        </p:spPr>
        <p:txBody>
          <a:bodyPr wrap="square" lIns="0" tIns="0" rIns="0" bIns="0" rtlCol="0" anchor="t">
            <a:spAutoFit/>
          </a:bodyPr>
          <a:lstStyle/>
          <a:p>
            <a:pPr algn="just">
              <a:lnSpc>
                <a:spcPts val="4419"/>
              </a:lnSpc>
            </a:pPr>
            <a:r>
              <a:rPr lang="en-US" sz="2599" dirty="0">
                <a:latin typeface="Perpetua Titling MT" panose="02020502060505020804" pitchFamily="18" charset="0"/>
                <a:ea typeface="Poppins"/>
                <a:cs typeface="Poppins"/>
                <a:sym typeface="Poppins"/>
              </a:rPr>
              <a:t>	</a:t>
            </a:r>
          </a:p>
          <a:p>
            <a:pPr algn="ctr">
              <a:lnSpc>
                <a:spcPts val="4419"/>
              </a:lnSpc>
            </a:pPr>
            <a:r>
              <a:rPr lang="en-US" sz="2599"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Somos</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una</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inmobiliaria</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innovadora</a:t>
            </a:r>
            <a:r>
              <a:rPr lang="en-US" sz="2599" b="1" dirty="0">
                <a:latin typeface="Perpetua Titling MT" panose="02020502060505020804" pitchFamily="18" charset="0"/>
                <a:ea typeface="Poppins"/>
                <a:cs typeface="Poppins"/>
                <a:sym typeface="Poppins"/>
              </a:rPr>
              <a:t> que </a:t>
            </a:r>
            <a:r>
              <a:rPr lang="en-US" sz="2599" b="1" dirty="0" err="1">
                <a:latin typeface="Perpetua Titling MT" panose="02020502060505020804" pitchFamily="18" charset="0"/>
                <a:ea typeface="Poppins"/>
                <a:cs typeface="Poppins"/>
                <a:sym typeface="Poppins"/>
              </a:rPr>
              <a:t>busca</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transmitir</a:t>
            </a:r>
            <a:r>
              <a:rPr lang="en-US" sz="2599" b="1" dirty="0">
                <a:latin typeface="Perpetua Titling MT" panose="02020502060505020804" pitchFamily="18" charset="0"/>
                <a:ea typeface="Poppins"/>
                <a:cs typeface="Poppins"/>
                <a:sym typeface="Poppins"/>
              </a:rPr>
              <a:t> y </a:t>
            </a:r>
            <a:r>
              <a:rPr lang="en-US" sz="2599" b="1" dirty="0" err="1">
                <a:latin typeface="Perpetua Titling MT" panose="02020502060505020804" pitchFamily="18" charset="0"/>
                <a:ea typeface="Poppins"/>
                <a:cs typeface="Poppins"/>
                <a:sym typeface="Poppins"/>
              </a:rPr>
              <a:t>generar</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confianza</a:t>
            </a:r>
            <a:r>
              <a:rPr lang="en-US" sz="2599" b="1" dirty="0">
                <a:latin typeface="Perpetua Titling MT" panose="02020502060505020804" pitchFamily="18" charset="0"/>
                <a:ea typeface="Poppins"/>
                <a:cs typeface="Poppins"/>
                <a:sym typeface="Poppins"/>
              </a:rPr>
              <a:t> con </a:t>
            </a:r>
            <a:r>
              <a:rPr lang="en-US" sz="2599" b="1" dirty="0" err="1">
                <a:latin typeface="Perpetua Titling MT" panose="02020502060505020804" pitchFamily="18" charset="0"/>
                <a:ea typeface="Poppins"/>
                <a:cs typeface="Poppins"/>
                <a:sym typeface="Poppins"/>
              </a:rPr>
              <a:t>nuestros</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clientes</a:t>
            </a:r>
            <a:r>
              <a:rPr lang="en-US" sz="2599" b="1" dirty="0">
                <a:latin typeface="Perpetua Titling MT" panose="02020502060505020804" pitchFamily="18" charset="0"/>
                <a:ea typeface="Poppins"/>
                <a:cs typeface="Poppins"/>
                <a:sym typeface="Poppins"/>
              </a:rPr>
              <a:t>. </a:t>
            </a:r>
          </a:p>
          <a:p>
            <a:pPr algn="ctr">
              <a:lnSpc>
                <a:spcPts val="4419"/>
              </a:lnSpc>
            </a:pPr>
            <a:r>
              <a:rPr lang="en-US" sz="2599" b="1" dirty="0" err="1">
                <a:latin typeface="Perpetua Titling MT" panose="02020502060505020804" pitchFamily="18" charset="0"/>
                <a:ea typeface="Poppins"/>
                <a:cs typeface="Poppins"/>
                <a:sym typeface="Poppins"/>
              </a:rPr>
              <a:t>Desarrollamos</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proyectos</a:t>
            </a:r>
            <a:r>
              <a:rPr lang="en-US" sz="2599" b="1" dirty="0">
                <a:latin typeface="Perpetua Titling MT" panose="02020502060505020804" pitchFamily="18" charset="0"/>
                <a:ea typeface="Poppins"/>
                <a:cs typeface="Poppins"/>
                <a:sym typeface="Poppins"/>
              </a:rPr>
              <a:t> con </a:t>
            </a:r>
            <a:r>
              <a:rPr lang="en-US" sz="2599" b="1" dirty="0" err="1">
                <a:latin typeface="Perpetua Titling MT" panose="02020502060505020804" pitchFamily="18" charset="0"/>
                <a:ea typeface="Poppins"/>
                <a:cs typeface="Poppins"/>
                <a:sym typeface="Poppins"/>
              </a:rPr>
              <a:t>el</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propósito</a:t>
            </a:r>
            <a:r>
              <a:rPr lang="en-US" sz="2599" b="1" dirty="0">
                <a:latin typeface="Perpetua Titling MT" panose="02020502060505020804" pitchFamily="18" charset="0"/>
                <a:ea typeface="Poppins"/>
                <a:cs typeface="Poppins"/>
                <a:sym typeface="Poppins"/>
              </a:rPr>
              <a:t> de </a:t>
            </a:r>
            <a:r>
              <a:rPr lang="en-US" sz="2599" b="1" dirty="0" err="1">
                <a:latin typeface="Perpetua Titling MT" panose="02020502060505020804" pitchFamily="18" charset="0"/>
                <a:ea typeface="Poppins"/>
                <a:cs typeface="Poppins"/>
                <a:sym typeface="Poppins"/>
              </a:rPr>
              <a:t>contribuir</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en</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el</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progreso</a:t>
            </a:r>
            <a:r>
              <a:rPr lang="en-US" sz="2599" b="1" dirty="0">
                <a:latin typeface="Perpetua Titling MT" panose="02020502060505020804" pitchFamily="18" charset="0"/>
                <a:ea typeface="Poppins"/>
                <a:cs typeface="Poppins"/>
                <a:sym typeface="Poppins"/>
              </a:rPr>
              <a:t> de las </a:t>
            </a:r>
            <a:r>
              <a:rPr lang="en-US" sz="2599" b="1" dirty="0" err="1">
                <a:latin typeface="Perpetua Titling MT" panose="02020502060505020804" pitchFamily="18" charset="0"/>
                <a:ea typeface="Poppins"/>
                <a:cs typeface="Poppins"/>
                <a:sym typeface="Poppins"/>
              </a:rPr>
              <a:t>familias</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peruanas</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nos</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enfocamos</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en</a:t>
            </a:r>
            <a:r>
              <a:rPr lang="en-US" sz="2599" b="1" dirty="0">
                <a:latin typeface="Perpetua Titling MT" panose="02020502060505020804" pitchFamily="18" charset="0"/>
                <a:ea typeface="Poppins"/>
                <a:cs typeface="Poppins"/>
                <a:sym typeface="Poppins"/>
              </a:rPr>
              <a:t> </a:t>
            </a:r>
            <a:r>
              <a:rPr lang="en-US" sz="2599" b="1" dirty="0" err="1">
                <a:latin typeface="Perpetua Titling MT" panose="02020502060505020804" pitchFamily="18" charset="0"/>
                <a:ea typeface="Poppins"/>
                <a:cs typeface="Poppins"/>
                <a:sym typeface="Poppins"/>
              </a:rPr>
              <a:t>mejorar</a:t>
            </a:r>
            <a:r>
              <a:rPr lang="en-US" sz="2599" b="1" dirty="0">
                <a:latin typeface="Perpetua Titling MT" panose="02020502060505020804" pitchFamily="18" charset="0"/>
                <a:ea typeface="Poppins"/>
                <a:cs typeface="Poppins"/>
                <a:sym typeface="Poppins"/>
              </a:rPr>
              <a:t> la </a:t>
            </a:r>
            <a:r>
              <a:rPr lang="en-US" sz="2599" b="1" dirty="0" err="1">
                <a:latin typeface="Perpetua Titling MT" panose="02020502060505020804" pitchFamily="18" charset="0"/>
                <a:ea typeface="Poppins"/>
                <a:cs typeface="Poppins"/>
                <a:sym typeface="Poppins"/>
              </a:rPr>
              <a:t>calidad</a:t>
            </a:r>
            <a:r>
              <a:rPr lang="en-US" sz="2599" b="1" dirty="0">
                <a:latin typeface="Perpetua Titling MT" panose="02020502060505020804" pitchFamily="18" charset="0"/>
                <a:ea typeface="Poppins"/>
                <a:cs typeface="Poppins"/>
                <a:sym typeface="Poppins"/>
              </a:rPr>
              <a:t> de </a:t>
            </a:r>
            <a:r>
              <a:rPr lang="en-US" sz="2599" b="1" dirty="0" err="1">
                <a:latin typeface="Perpetua Titling MT" panose="02020502060505020804" pitchFamily="18" charset="0"/>
                <a:ea typeface="Poppins"/>
                <a:cs typeface="Poppins"/>
                <a:sym typeface="Poppins"/>
              </a:rPr>
              <a:t>vida</a:t>
            </a:r>
            <a:r>
              <a:rPr lang="en-US" sz="2599" b="1" dirty="0">
                <a:latin typeface="Perpetua Titling MT" panose="02020502060505020804" pitchFamily="18" charset="0"/>
                <a:ea typeface="Poppins"/>
                <a:cs typeface="Poppins"/>
                <a:sym typeface="Poppins"/>
              </a:rPr>
              <a:t> de las personas.</a:t>
            </a:r>
          </a:p>
          <a:p>
            <a:pPr algn="just">
              <a:lnSpc>
                <a:spcPts val="5439"/>
              </a:lnSpc>
            </a:pPr>
            <a:endParaRPr lang="en-US" sz="2599" dirty="0">
              <a:solidFill>
                <a:srgbClr val="FFFFFF"/>
              </a:solidFill>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028700" y="6464156"/>
            <a:ext cx="16230600" cy="3859674"/>
            <a:chOff x="0" y="0"/>
            <a:chExt cx="4274726" cy="1016540"/>
          </a:xfrm>
        </p:grpSpPr>
        <p:sp>
          <p:nvSpPr>
            <p:cNvPr id="4" name="Freeform 4"/>
            <p:cNvSpPr/>
            <p:nvPr/>
          </p:nvSpPr>
          <p:spPr>
            <a:xfrm>
              <a:off x="0" y="0"/>
              <a:ext cx="4274726" cy="1016540"/>
            </a:xfrm>
            <a:custGeom>
              <a:avLst/>
              <a:gdLst/>
              <a:ahLst/>
              <a:cxnLst/>
              <a:rect l="l" t="t" r="r" b="b"/>
              <a:pathLst>
                <a:path w="4274726" h="1016540">
                  <a:moveTo>
                    <a:pt x="0" y="0"/>
                  </a:moveTo>
                  <a:lnTo>
                    <a:pt x="4274726" y="0"/>
                  </a:lnTo>
                  <a:lnTo>
                    <a:pt x="4274726" y="1016540"/>
                  </a:lnTo>
                  <a:lnTo>
                    <a:pt x="0" y="1016540"/>
                  </a:lnTo>
                  <a:close/>
                </a:path>
              </a:pathLst>
            </a:custGeom>
            <a:solidFill>
              <a:srgbClr val="592121"/>
            </a:solidFill>
          </p:spPr>
        </p:sp>
        <p:sp>
          <p:nvSpPr>
            <p:cNvPr id="5" name="TextBox 5"/>
            <p:cNvSpPr txBox="1"/>
            <p:nvPr/>
          </p:nvSpPr>
          <p:spPr>
            <a:xfrm>
              <a:off x="0" y="-19050"/>
              <a:ext cx="4274726" cy="1035590"/>
            </a:xfrm>
            <a:prstGeom prst="rect">
              <a:avLst/>
            </a:prstGeom>
          </p:spPr>
          <p:txBody>
            <a:bodyPr lIns="50800" tIns="50800" rIns="50800" bIns="50800" rtlCol="0" anchor="ctr"/>
            <a:lstStyle/>
            <a:p>
              <a:pPr algn="ctr">
                <a:lnSpc>
                  <a:spcPts val="3250"/>
                </a:lnSpc>
              </a:pPr>
              <a:endParaRPr/>
            </a:p>
          </p:txBody>
        </p:sp>
      </p:grpSp>
      <p:sp>
        <p:nvSpPr>
          <p:cNvPr id="6" name="TextBox 6"/>
          <p:cNvSpPr txBox="1"/>
          <p:nvPr/>
        </p:nvSpPr>
        <p:spPr>
          <a:xfrm>
            <a:off x="1648236" y="6549881"/>
            <a:ext cx="14544266" cy="6072654"/>
          </a:xfrm>
          <a:prstGeom prst="rect">
            <a:avLst/>
          </a:prstGeom>
        </p:spPr>
        <p:txBody>
          <a:bodyPr lIns="0" tIns="0" rIns="0" bIns="0" rtlCol="0" anchor="t">
            <a:spAutoFit/>
          </a:bodyPr>
          <a:lstStyle/>
          <a:p>
            <a:pPr algn="l">
              <a:lnSpc>
                <a:spcPts val="9527"/>
              </a:lnSpc>
            </a:pPr>
            <a:r>
              <a:rPr lang="en-US" sz="8661" spc="-511">
                <a:solidFill>
                  <a:srgbClr val="FAFEFF"/>
                </a:solidFill>
                <a:latin typeface="Muli"/>
                <a:ea typeface="Muli"/>
                <a:cs typeface="Muli"/>
                <a:sym typeface="Muli"/>
              </a:rPr>
              <a:t>ESTRATEGIAS, AVANCES TECNOLÓGICOS Y NUEVAS TENDENCIAS DEL DISEÑO URBANISTICO</a:t>
            </a:r>
          </a:p>
          <a:p>
            <a:pPr algn="l">
              <a:lnSpc>
                <a:spcPts val="9527"/>
              </a:lnSpc>
            </a:pPr>
            <a:endParaRPr lang="en-US" sz="8661" spc="-511">
              <a:solidFill>
                <a:srgbClr val="FAFEFF"/>
              </a:solidFill>
              <a:latin typeface="Muli"/>
              <a:ea typeface="Muli"/>
              <a:cs typeface="Muli"/>
              <a:sym typeface="Muli"/>
            </a:endParaRPr>
          </a:p>
        </p:txBody>
      </p:sp>
      <p:sp>
        <p:nvSpPr>
          <p:cNvPr id="7" name="Freeform 12">
            <a:extLst>
              <a:ext uri="{FF2B5EF4-FFF2-40B4-BE49-F238E27FC236}">
                <a16:creationId xmlns:a16="http://schemas.microsoft.com/office/drawing/2014/main" id="{2B3FD64A-29A7-1096-47E6-35658FE11DB4}"/>
              </a:ext>
            </a:extLst>
          </p:cNvPr>
          <p:cNvSpPr/>
          <p:nvPr/>
        </p:nvSpPr>
        <p:spPr>
          <a:xfrm>
            <a:off x="152400" y="-2330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3"/>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323830"/>
          </a:xfrm>
          <a:custGeom>
            <a:avLst/>
            <a:gdLst/>
            <a:ahLst/>
            <a:cxnLst/>
            <a:rect l="l" t="t" r="r" b="b"/>
            <a:pathLst>
              <a:path w="18288000" h="10323830">
                <a:moveTo>
                  <a:pt x="0" y="0"/>
                </a:moveTo>
                <a:lnTo>
                  <a:pt x="18288000" y="0"/>
                </a:lnTo>
                <a:lnTo>
                  <a:pt x="18288000" y="10323830"/>
                </a:lnTo>
                <a:lnTo>
                  <a:pt x="0" y="10323830"/>
                </a:lnTo>
                <a:lnTo>
                  <a:pt x="0" y="0"/>
                </a:lnTo>
                <a:close/>
              </a:path>
            </a:pathLst>
          </a:custGeom>
          <a:blipFill>
            <a:blip r:embed="rId2"/>
            <a:stretch>
              <a:fillRect t="-4360" b="-4360"/>
            </a:stretch>
          </a:blipFill>
        </p:spPr>
      </p:sp>
      <p:grpSp>
        <p:nvGrpSpPr>
          <p:cNvPr id="3" name="Group 3"/>
          <p:cNvGrpSpPr/>
          <p:nvPr/>
        </p:nvGrpSpPr>
        <p:grpSpPr>
          <a:xfrm>
            <a:off x="1028700" y="6464156"/>
            <a:ext cx="16230600" cy="3859674"/>
            <a:chOff x="0" y="0"/>
            <a:chExt cx="4274726" cy="1016540"/>
          </a:xfrm>
        </p:grpSpPr>
        <p:sp>
          <p:nvSpPr>
            <p:cNvPr id="4" name="Freeform 4"/>
            <p:cNvSpPr/>
            <p:nvPr/>
          </p:nvSpPr>
          <p:spPr>
            <a:xfrm>
              <a:off x="0" y="0"/>
              <a:ext cx="4274726" cy="1016540"/>
            </a:xfrm>
            <a:custGeom>
              <a:avLst/>
              <a:gdLst/>
              <a:ahLst/>
              <a:cxnLst/>
              <a:rect l="l" t="t" r="r" b="b"/>
              <a:pathLst>
                <a:path w="4274726" h="1016540">
                  <a:moveTo>
                    <a:pt x="0" y="0"/>
                  </a:moveTo>
                  <a:lnTo>
                    <a:pt x="4274726" y="0"/>
                  </a:lnTo>
                  <a:lnTo>
                    <a:pt x="4274726" y="1016540"/>
                  </a:lnTo>
                  <a:lnTo>
                    <a:pt x="0" y="1016540"/>
                  </a:lnTo>
                  <a:close/>
                </a:path>
              </a:pathLst>
            </a:custGeom>
            <a:solidFill>
              <a:srgbClr val="592121"/>
            </a:solidFill>
          </p:spPr>
        </p:sp>
        <p:sp>
          <p:nvSpPr>
            <p:cNvPr id="5" name="TextBox 5"/>
            <p:cNvSpPr txBox="1"/>
            <p:nvPr/>
          </p:nvSpPr>
          <p:spPr>
            <a:xfrm>
              <a:off x="0" y="-19050"/>
              <a:ext cx="4274726" cy="1035590"/>
            </a:xfrm>
            <a:prstGeom prst="rect">
              <a:avLst/>
            </a:prstGeom>
          </p:spPr>
          <p:txBody>
            <a:bodyPr lIns="50800" tIns="50800" rIns="50800" bIns="50800" rtlCol="0" anchor="ctr"/>
            <a:lstStyle/>
            <a:p>
              <a:pPr algn="ctr">
                <a:lnSpc>
                  <a:spcPts val="3250"/>
                </a:lnSpc>
              </a:pPr>
              <a:endParaRPr/>
            </a:p>
          </p:txBody>
        </p:sp>
      </p:grpSp>
      <p:sp>
        <p:nvSpPr>
          <p:cNvPr id="6" name="TextBox 6"/>
          <p:cNvSpPr txBox="1"/>
          <p:nvPr/>
        </p:nvSpPr>
        <p:spPr>
          <a:xfrm>
            <a:off x="1592328" y="6997144"/>
            <a:ext cx="14544266" cy="3653304"/>
          </a:xfrm>
          <a:prstGeom prst="rect">
            <a:avLst/>
          </a:prstGeom>
        </p:spPr>
        <p:txBody>
          <a:bodyPr lIns="0" tIns="0" rIns="0" bIns="0" rtlCol="0" anchor="t">
            <a:spAutoFit/>
          </a:bodyPr>
          <a:lstStyle/>
          <a:p>
            <a:pPr algn="l">
              <a:lnSpc>
                <a:spcPts val="9527"/>
              </a:lnSpc>
            </a:pPr>
            <a:r>
              <a:rPr lang="en-US" sz="8661" spc="-511">
                <a:solidFill>
                  <a:srgbClr val="FAFEFF"/>
                </a:solidFill>
                <a:latin typeface="Muli"/>
                <a:ea typeface="Muli"/>
                <a:cs typeface="Muli"/>
                <a:sym typeface="Muli"/>
              </a:rPr>
              <a:t>EVALUACION DE PROYECTOS INMOBILIARIOS</a:t>
            </a:r>
          </a:p>
          <a:p>
            <a:pPr algn="l">
              <a:lnSpc>
                <a:spcPts val="9527"/>
              </a:lnSpc>
            </a:pPr>
            <a:endParaRPr lang="en-US" sz="8661" spc="-511">
              <a:solidFill>
                <a:srgbClr val="FAFEFF"/>
              </a:solidFill>
              <a:latin typeface="Muli"/>
              <a:ea typeface="Muli"/>
              <a:cs typeface="Muli"/>
              <a:sym typeface="Muli"/>
            </a:endParaRPr>
          </a:p>
        </p:txBody>
      </p:sp>
      <p:sp>
        <p:nvSpPr>
          <p:cNvPr id="7" name="Freeform 2">
            <a:extLst>
              <a:ext uri="{FF2B5EF4-FFF2-40B4-BE49-F238E27FC236}">
                <a16:creationId xmlns:a16="http://schemas.microsoft.com/office/drawing/2014/main" id="{7698E2A3-0D4E-4762-615F-B3790389C4B9}"/>
              </a:ext>
            </a:extLst>
          </p:cNvPr>
          <p:cNvSpPr/>
          <p:nvPr/>
        </p:nvSpPr>
        <p:spPr>
          <a:xfrm>
            <a:off x="14554200" y="114300"/>
            <a:ext cx="3505200" cy="1600200"/>
          </a:xfrm>
          <a:custGeom>
            <a:avLst/>
            <a:gdLst/>
            <a:ahLst/>
            <a:cxnLst/>
            <a:rect l="l" t="t" r="r" b="b"/>
            <a:pathLst>
              <a:path w="18288000" h="9189720">
                <a:moveTo>
                  <a:pt x="0" y="0"/>
                </a:moveTo>
                <a:lnTo>
                  <a:pt x="18288000" y="0"/>
                </a:lnTo>
                <a:lnTo>
                  <a:pt x="18288000" y="9189720"/>
                </a:lnTo>
                <a:lnTo>
                  <a:pt x="0" y="9189720"/>
                </a:lnTo>
                <a:lnTo>
                  <a:pt x="0" y="0"/>
                </a:lnTo>
                <a:close/>
              </a:path>
            </a:pathLst>
          </a:custGeom>
          <a:blipFill>
            <a:blip r:embed="rId3"/>
            <a:stretch>
              <a:fillRect/>
            </a:stretch>
          </a:blipFill>
        </p:spPr>
      </p:sp>
      <p:sp>
        <p:nvSpPr>
          <p:cNvPr id="8" name="Freeform 5">
            <a:extLst>
              <a:ext uri="{FF2B5EF4-FFF2-40B4-BE49-F238E27FC236}">
                <a16:creationId xmlns:a16="http://schemas.microsoft.com/office/drawing/2014/main" id="{B8BFF7B3-198B-25EF-C3EA-6573160E0685}"/>
              </a:ext>
            </a:extLst>
          </p:cNvPr>
          <p:cNvSpPr/>
          <p:nvPr/>
        </p:nvSpPr>
        <p:spPr>
          <a:xfrm>
            <a:off x="15925800" y="734809"/>
            <a:ext cx="999503" cy="1143000"/>
          </a:xfrm>
          <a:custGeom>
            <a:avLst/>
            <a:gdLst/>
            <a:ahLst/>
            <a:cxnLst/>
            <a:rect l="l" t="t" r="r" b="b"/>
            <a:pathLst>
              <a:path w="4494505" h="5820933">
                <a:moveTo>
                  <a:pt x="0" y="0"/>
                </a:moveTo>
                <a:lnTo>
                  <a:pt x="4494506" y="0"/>
                </a:lnTo>
                <a:lnTo>
                  <a:pt x="4494506" y="5820933"/>
                </a:lnTo>
                <a:lnTo>
                  <a:pt x="0" y="5820933"/>
                </a:lnTo>
                <a:lnTo>
                  <a:pt x="0" y="0"/>
                </a:lnTo>
                <a:close/>
              </a:path>
            </a:pathLst>
          </a:custGeom>
          <a:blipFill>
            <a:blip r:embed="rId4"/>
            <a:stretch>
              <a:fillRect/>
            </a:stretch>
          </a:blipFill>
        </p:spPr>
      </p:sp>
      <p:sp>
        <p:nvSpPr>
          <p:cNvPr id="9" name="Freeform 12">
            <a:extLst>
              <a:ext uri="{FF2B5EF4-FFF2-40B4-BE49-F238E27FC236}">
                <a16:creationId xmlns:a16="http://schemas.microsoft.com/office/drawing/2014/main" id="{A5E0A156-8D48-D3CE-E128-42056016EFCB}"/>
              </a:ext>
            </a:extLst>
          </p:cNvPr>
          <p:cNvSpPr/>
          <p:nvPr/>
        </p:nvSpPr>
        <p:spPr>
          <a:xfrm>
            <a:off x="152400" y="-23300"/>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5"/>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97280"/>
            <a:ext cx="18288000" cy="9189720"/>
          </a:xfrm>
          <a:custGeom>
            <a:avLst/>
            <a:gdLst/>
            <a:ahLst/>
            <a:cxnLst/>
            <a:rect l="l" t="t" r="r" b="b"/>
            <a:pathLst>
              <a:path w="18288000" h="9189720">
                <a:moveTo>
                  <a:pt x="0" y="0"/>
                </a:moveTo>
                <a:lnTo>
                  <a:pt x="18288000" y="0"/>
                </a:lnTo>
                <a:lnTo>
                  <a:pt x="18288000" y="9189720"/>
                </a:lnTo>
                <a:lnTo>
                  <a:pt x="0" y="9189720"/>
                </a:lnTo>
                <a:lnTo>
                  <a:pt x="0" y="0"/>
                </a:lnTo>
                <a:close/>
              </a:path>
            </a:pathLst>
          </a:custGeom>
          <a:blipFill>
            <a:blip r:embed="rId2"/>
            <a:stretch>
              <a:fillRect/>
            </a:stretch>
          </a:blipFill>
        </p:spPr>
      </p:sp>
      <p:sp>
        <p:nvSpPr>
          <p:cNvPr id="3" name="Freeform 3"/>
          <p:cNvSpPr/>
          <p:nvPr/>
        </p:nvSpPr>
        <p:spPr>
          <a:xfrm>
            <a:off x="-838619" y="-6324767"/>
            <a:ext cx="20527955" cy="8472447"/>
          </a:xfrm>
          <a:custGeom>
            <a:avLst/>
            <a:gdLst/>
            <a:ahLst/>
            <a:cxnLst/>
            <a:rect l="l" t="t" r="r" b="b"/>
            <a:pathLst>
              <a:path w="20527955" h="8472447">
                <a:moveTo>
                  <a:pt x="0" y="0"/>
                </a:moveTo>
                <a:lnTo>
                  <a:pt x="20527955" y="0"/>
                </a:lnTo>
                <a:lnTo>
                  <a:pt x="20527955" y="8472447"/>
                </a:lnTo>
                <a:lnTo>
                  <a:pt x="0" y="84724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95678" y="227525"/>
            <a:ext cx="3986765" cy="2129383"/>
          </a:xfrm>
          <a:custGeom>
            <a:avLst/>
            <a:gdLst/>
            <a:ahLst/>
            <a:cxnLst/>
            <a:rect l="l" t="t" r="r" b="b"/>
            <a:pathLst>
              <a:path w="3986765" h="2129383">
                <a:moveTo>
                  <a:pt x="0" y="0"/>
                </a:moveTo>
                <a:lnTo>
                  <a:pt x="3986765" y="0"/>
                </a:lnTo>
                <a:lnTo>
                  <a:pt x="3986765" y="2129384"/>
                </a:lnTo>
                <a:lnTo>
                  <a:pt x="0" y="2129384"/>
                </a:lnTo>
                <a:lnTo>
                  <a:pt x="0" y="0"/>
                </a:lnTo>
                <a:close/>
              </a:path>
            </a:pathLst>
          </a:custGeom>
          <a:blipFill>
            <a:blip r:embed="rId5"/>
            <a:stretch>
              <a:fillRect/>
            </a:stretch>
          </a:blipFill>
        </p:spPr>
      </p:sp>
      <p:sp>
        <p:nvSpPr>
          <p:cNvPr id="5" name="Freeform 5"/>
          <p:cNvSpPr/>
          <p:nvPr/>
        </p:nvSpPr>
        <p:spPr>
          <a:xfrm>
            <a:off x="7178106" y="5692140"/>
            <a:ext cx="4494505" cy="5820933"/>
          </a:xfrm>
          <a:custGeom>
            <a:avLst/>
            <a:gdLst/>
            <a:ahLst/>
            <a:cxnLst/>
            <a:rect l="l" t="t" r="r" b="b"/>
            <a:pathLst>
              <a:path w="4494505" h="5820933">
                <a:moveTo>
                  <a:pt x="0" y="0"/>
                </a:moveTo>
                <a:lnTo>
                  <a:pt x="4494506" y="0"/>
                </a:lnTo>
                <a:lnTo>
                  <a:pt x="4494506" y="5820933"/>
                </a:lnTo>
                <a:lnTo>
                  <a:pt x="0" y="5820933"/>
                </a:lnTo>
                <a:lnTo>
                  <a:pt x="0" y="0"/>
                </a:lnTo>
                <a:close/>
              </a:path>
            </a:pathLst>
          </a:custGeom>
          <a:blipFill>
            <a:blip r:embed="rId6"/>
            <a:stretch>
              <a:fillRect/>
            </a:stretch>
          </a:blipFill>
        </p:spPr>
      </p:sp>
      <p:sp>
        <p:nvSpPr>
          <p:cNvPr id="6" name="TextBox 6"/>
          <p:cNvSpPr txBox="1"/>
          <p:nvPr/>
        </p:nvSpPr>
        <p:spPr>
          <a:xfrm>
            <a:off x="3986765" y="341105"/>
            <a:ext cx="7214558" cy="1806574"/>
          </a:xfrm>
          <a:prstGeom prst="rect">
            <a:avLst/>
          </a:prstGeom>
        </p:spPr>
        <p:txBody>
          <a:bodyPr lIns="0" tIns="0" rIns="0" bIns="0" rtlCol="0" anchor="t">
            <a:spAutoFit/>
          </a:bodyPr>
          <a:lstStyle/>
          <a:p>
            <a:pPr algn="just">
              <a:lnSpc>
                <a:spcPts val="2890"/>
              </a:lnSpc>
            </a:pPr>
            <a:r>
              <a:rPr lang="en-US" sz="1700">
                <a:solidFill>
                  <a:srgbClr val="FFFFFF"/>
                </a:solidFill>
                <a:latin typeface="Poppins"/>
                <a:ea typeface="Poppins"/>
                <a:cs typeface="Poppins"/>
                <a:sym typeface="Poppins"/>
              </a:rPr>
              <a:t>EMPRESA : ING. LUIS ALBERTO TARAZONA ESTRADA</a:t>
            </a:r>
          </a:p>
          <a:p>
            <a:pPr algn="just">
              <a:lnSpc>
                <a:spcPts val="2890"/>
              </a:lnSpc>
            </a:pPr>
            <a:r>
              <a:rPr lang="en-US" sz="1700">
                <a:solidFill>
                  <a:srgbClr val="FFFFFF"/>
                </a:solidFill>
                <a:latin typeface="Poppins"/>
                <a:ea typeface="Poppins"/>
                <a:cs typeface="Poppins"/>
                <a:sym typeface="Poppins"/>
              </a:rPr>
              <a:t>RUC: 10411344130</a:t>
            </a:r>
          </a:p>
          <a:p>
            <a:pPr algn="just">
              <a:lnSpc>
                <a:spcPts val="2890"/>
              </a:lnSpc>
            </a:pPr>
            <a:r>
              <a:rPr lang="en-US" sz="1700">
                <a:solidFill>
                  <a:srgbClr val="FFFFFF"/>
                </a:solidFill>
                <a:latin typeface="Poppins"/>
                <a:ea typeface="Poppins"/>
                <a:cs typeface="Poppins"/>
                <a:sym typeface="Poppins"/>
              </a:rPr>
              <a:t>CEL: 988001326 / 959210228</a:t>
            </a:r>
          </a:p>
          <a:p>
            <a:pPr algn="just">
              <a:lnSpc>
                <a:spcPts val="2890"/>
              </a:lnSpc>
            </a:pPr>
            <a:r>
              <a:rPr lang="en-US" sz="1700">
                <a:solidFill>
                  <a:srgbClr val="FFFFFF"/>
                </a:solidFill>
                <a:latin typeface="Poppins"/>
                <a:ea typeface="Poppins"/>
                <a:cs typeface="Poppins"/>
                <a:sym typeface="Poppins"/>
              </a:rPr>
              <a:t>CORREO ELECTRONICO: LUIS.TARAZONAE@CIPLIMA.ORG.PE </a:t>
            </a:r>
          </a:p>
          <a:p>
            <a:pPr algn="just">
              <a:lnSpc>
                <a:spcPts val="2890"/>
              </a:lnSpc>
            </a:pPr>
            <a:endParaRPr lang="en-US" sz="1700">
              <a:solidFill>
                <a:srgbClr val="FFFFFF"/>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514600" y="-1866900"/>
            <a:ext cx="8437616" cy="11466701"/>
            <a:chOff x="0" y="-38100"/>
            <a:chExt cx="2222253" cy="2280420"/>
          </a:xfrm>
        </p:grpSpPr>
        <p:sp>
          <p:nvSpPr>
            <p:cNvPr id="4" name="Freeform 4"/>
            <p:cNvSpPr/>
            <p:nvPr/>
          </p:nvSpPr>
          <p:spPr>
            <a:xfrm>
              <a:off x="91765" y="476637"/>
              <a:ext cx="2130488" cy="1765683"/>
            </a:xfrm>
            <a:custGeom>
              <a:avLst/>
              <a:gdLst/>
              <a:ahLst/>
              <a:cxnLst/>
              <a:rect l="l" t="t" r="r" b="b"/>
              <a:pathLst>
                <a:path w="2130488" h="1765683">
                  <a:moveTo>
                    <a:pt x="0" y="0"/>
                  </a:moveTo>
                  <a:lnTo>
                    <a:pt x="2130488" y="0"/>
                  </a:lnTo>
                  <a:lnTo>
                    <a:pt x="2130488" y="1765683"/>
                  </a:lnTo>
                  <a:lnTo>
                    <a:pt x="0" y="1765683"/>
                  </a:lnTo>
                  <a:close/>
                </a:path>
              </a:pathLst>
            </a:custGeom>
            <a:solidFill>
              <a:srgbClr val="A68E76"/>
            </a:solidFill>
          </p:spPr>
        </p:sp>
        <p:sp>
          <p:nvSpPr>
            <p:cNvPr id="5" name="TextBox 5"/>
            <p:cNvSpPr txBox="1"/>
            <p:nvPr/>
          </p:nvSpPr>
          <p:spPr>
            <a:xfrm>
              <a:off x="0" y="-38100"/>
              <a:ext cx="2130488" cy="180378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2479071" y="4705538"/>
            <a:ext cx="6324600" cy="875922"/>
            <a:chOff x="0" y="0"/>
            <a:chExt cx="1254655" cy="230695"/>
          </a:xfrm>
        </p:grpSpPr>
        <p:sp>
          <p:nvSpPr>
            <p:cNvPr id="9" name="Freeform 9"/>
            <p:cNvSpPr/>
            <p:nvPr/>
          </p:nvSpPr>
          <p:spPr>
            <a:xfrm>
              <a:off x="0" y="0"/>
              <a:ext cx="1254655" cy="230695"/>
            </a:xfrm>
            <a:custGeom>
              <a:avLst/>
              <a:gdLst/>
              <a:ahLst/>
              <a:cxnLst/>
              <a:rect l="l" t="t" r="r" b="b"/>
              <a:pathLst>
                <a:path w="1254655" h="230695">
                  <a:moveTo>
                    <a:pt x="0" y="0"/>
                  </a:moveTo>
                  <a:lnTo>
                    <a:pt x="1254655" y="0"/>
                  </a:lnTo>
                  <a:lnTo>
                    <a:pt x="1254655" y="230695"/>
                  </a:lnTo>
                  <a:lnTo>
                    <a:pt x="0" y="230695"/>
                  </a:lnTo>
                  <a:close/>
                </a:path>
              </a:pathLst>
            </a:custGeom>
            <a:solidFill>
              <a:srgbClr val="FFFFFF"/>
            </a:solidFill>
          </p:spPr>
        </p:sp>
        <p:sp>
          <p:nvSpPr>
            <p:cNvPr id="10" name="TextBox 10"/>
            <p:cNvSpPr txBox="1"/>
            <p:nvPr/>
          </p:nvSpPr>
          <p:spPr>
            <a:xfrm>
              <a:off x="0" y="-38100"/>
              <a:ext cx="1254655" cy="26879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134600" y="-190500"/>
            <a:ext cx="7363196" cy="3500289"/>
          </a:xfrm>
          <a:custGeom>
            <a:avLst/>
            <a:gdLst/>
            <a:ahLst/>
            <a:cxnLst/>
            <a:rect l="l" t="t" r="r" b="b"/>
            <a:pathLst>
              <a:path w="6204275" h="3313784">
                <a:moveTo>
                  <a:pt x="0" y="0"/>
                </a:moveTo>
                <a:lnTo>
                  <a:pt x="6204275" y="0"/>
                </a:lnTo>
                <a:lnTo>
                  <a:pt x="6204275" y="3313784"/>
                </a:lnTo>
                <a:lnTo>
                  <a:pt x="0" y="3313784"/>
                </a:lnTo>
                <a:lnTo>
                  <a:pt x="0" y="0"/>
                </a:lnTo>
                <a:close/>
              </a:path>
            </a:pathLst>
          </a:custGeom>
          <a:blipFill>
            <a:blip r:embed="rId4"/>
            <a:stretch>
              <a:fillRect/>
            </a:stretch>
          </a:blipFill>
        </p:spPr>
      </p:sp>
      <p:sp>
        <p:nvSpPr>
          <p:cNvPr id="12" name="TextBox 12"/>
          <p:cNvSpPr txBox="1"/>
          <p:nvPr/>
        </p:nvSpPr>
        <p:spPr>
          <a:xfrm>
            <a:off x="7554842" y="3405497"/>
            <a:ext cx="9704458" cy="3930672"/>
          </a:xfrm>
          <a:prstGeom prst="rect">
            <a:avLst/>
          </a:prstGeom>
        </p:spPr>
        <p:txBody>
          <a:bodyPr lIns="0" tIns="0" rIns="0" bIns="0" rtlCol="0" anchor="t">
            <a:spAutoFit/>
          </a:bodyPr>
          <a:lstStyle/>
          <a:p>
            <a:pPr algn="l">
              <a:lnSpc>
                <a:spcPts val="15398"/>
              </a:lnSpc>
              <a:spcBef>
                <a:spcPct val="0"/>
              </a:spcBef>
            </a:pPr>
            <a:r>
              <a:rPr lang="en-US" sz="10999" b="1" dirty="0">
                <a:solidFill>
                  <a:srgbClr val="FFB800"/>
                </a:solidFill>
                <a:latin typeface="Poppins Bold"/>
                <a:ea typeface="Poppins Bold"/>
                <a:cs typeface="Poppins Bold"/>
                <a:sym typeface="Poppins Bold"/>
              </a:rPr>
              <a:t>PERFIL PROFESIONAL</a:t>
            </a:r>
          </a:p>
        </p:txBody>
      </p:sp>
      <p:grpSp>
        <p:nvGrpSpPr>
          <p:cNvPr id="13" name="Group 9">
            <a:extLst>
              <a:ext uri="{FF2B5EF4-FFF2-40B4-BE49-F238E27FC236}">
                <a16:creationId xmlns:a16="http://schemas.microsoft.com/office/drawing/2014/main" id="{6034921D-9148-F075-3D16-08D87988B8C1}"/>
              </a:ext>
            </a:extLst>
          </p:cNvPr>
          <p:cNvGrpSpPr/>
          <p:nvPr/>
        </p:nvGrpSpPr>
        <p:grpSpPr>
          <a:xfrm>
            <a:off x="1265851" y="1292217"/>
            <a:ext cx="5562600" cy="7661283"/>
            <a:chOff x="0" y="0"/>
            <a:chExt cx="711683" cy="789772"/>
          </a:xfrm>
        </p:grpSpPr>
        <p:sp>
          <p:nvSpPr>
            <p:cNvPr id="14" name="Freeform 10">
              <a:extLst>
                <a:ext uri="{FF2B5EF4-FFF2-40B4-BE49-F238E27FC236}">
                  <a16:creationId xmlns:a16="http://schemas.microsoft.com/office/drawing/2014/main" id="{812A196C-3568-D913-FED7-AE452655FCEA}"/>
                </a:ext>
              </a:extLst>
            </p:cNvPr>
            <p:cNvSpPr/>
            <p:nvPr/>
          </p:nvSpPr>
          <p:spPr>
            <a:xfrm>
              <a:off x="0" y="0"/>
              <a:ext cx="711683" cy="789772"/>
            </a:xfrm>
            <a:custGeom>
              <a:avLst/>
              <a:gdLst/>
              <a:ahLst/>
              <a:cxnLst/>
              <a:rect l="l" t="t" r="r" b="b"/>
              <a:pathLst>
                <a:path w="711683" h="789772">
                  <a:moveTo>
                    <a:pt x="0" y="0"/>
                  </a:moveTo>
                  <a:lnTo>
                    <a:pt x="711683" y="0"/>
                  </a:lnTo>
                  <a:lnTo>
                    <a:pt x="711683" y="789772"/>
                  </a:lnTo>
                  <a:lnTo>
                    <a:pt x="0" y="789772"/>
                  </a:lnTo>
                  <a:close/>
                </a:path>
              </a:pathLst>
            </a:custGeom>
            <a:blipFill>
              <a:blip r:embed="rId5"/>
              <a:stretch>
                <a:fillRect t="-1600" b="-1600"/>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C97707CC-7755-AA2C-760D-B0AAF69333BB}"/>
              </a:ext>
            </a:extLst>
          </p:cNvPr>
          <p:cNvSpPr/>
          <p:nvPr/>
        </p:nvSpPr>
        <p:spPr>
          <a:xfrm>
            <a:off x="-310895" y="0"/>
            <a:ext cx="12420600" cy="2383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Freeform 2"/>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771945" y="4975776"/>
            <a:ext cx="8270447" cy="3372569"/>
            <a:chOff x="0" y="0"/>
            <a:chExt cx="2178225" cy="888249"/>
          </a:xfrm>
        </p:grpSpPr>
        <p:sp>
          <p:nvSpPr>
            <p:cNvPr id="4" name="Freeform 4"/>
            <p:cNvSpPr/>
            <p:nvPr/>
          </p:nvSpPr>
          <p:spPr>
            <a:xfrm>
              <a:off x="0" y="0"/>
              <a:ext cx="2178225" cy="888248"/>
            </a:xfrm>
            <a:custGeom>
              <a:avLst/>
              <a:gdLst/>
              <a:ahLst/>
              <a:cxnLst/>
              <a:rect l="l" t="t" r="r" b="b"/>
              <a:pathLst>
                <a:path w="2178225" h="888248">
                  <a:moveTo>
                    <a:pt x="0" y="0"/>
                  </a:moveTo>
                  <a:lnTo>
                    <a:pt x="2178225" y="0"/>
                  </a:lnTo>
                  <a:lnTo>
                    <a:pt x="2178225" y="888248"/>
                  </a:lnTo>
                  <a:lnTo>
                    <a:pt x="0" y="888248"/>
                  </a:lnTo>
                  <a:close/>
                </a:path>
              </a:pathLst>
            </a:custGeom>
            <a:solidFill>
              <a:srgbClr val="A68E76"/>
            </a:solidFill>
          </p:spPr>
        </p:sp>
        <p:sp>
          <p:nvSpPr>
            <p:cNvPr id="5" name="TextBox 5"/>
            <p:cNvSpPr txBox="1"/>
            <p:nvPr/>
          </p:nvSpPr>
          <p:spPr>
            <a:xfrm>
              <a:off x="0" y="-38100"/>
              <a:ext cx="2178225" cy="9263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313753" y="3140859"/>
            <a:ext cx="6195045" cy="7146141"/>
            <a:chOff x="0" y="0"/>
            <a:chExt cx="1631617" cy="1882111"/>
          </a:xfrm>
        </p:grpSpPr>
        <p:sp>
          <p:nvSpPr>
            <p:cNvPr id="7" name="Freeform 7"/>
            <p:cNvSpPr/>
            <p:nvPr/>
          </p:nvSpPr>
          <p:spPr>
            <a:xfrm>
              <a:off x="0" y="0"/>
              <a:ext cx="1631617" cy="1882111"/>
            </a:xfrm>
            <a:custGeom>
              <a:avLst/>
              <a:gdLst/>
              <a:ahLst/>
              <a:cxnLst/>
              <a:rect l="l" t="t" r="r" b="b"/>
              <a:pathLst>
                <a:path w="1631617" h="1882111">
                  <a:moveTo>
                    <a:pt x="0" y="0"/>
                  </a:moveTo>
                  <a:lnTo>
                    <a:pt x="1631617" y="0"/>
                  </a:lnTo>
                  <a:lnTo>
                    <a:pt x="1631617" y="1882111"/>
                  </a:lnTo>
                  <a:lnTo>
                    <a:pt x="0" y="1882111"/>
                  </a:lnTo>
                  <a:close/>
                </a:path>
              </a:pathLst>
            </a:custGeom>
            <a:solidFill>
              <a:srgbClr val="A68E76"/>
            </a:solidFill>
          </p:spPr>
        </p:sp>
        <p:sp>
          <p:nvSpPr>
            <p:cNvPr id="8" name="TextBox 8"/>
            <p:cNvSpPr txBox="1"/>
            <p:nvPr/>
          </p:nvSpPr>
          <p:spPr>
            <a:xfrm>
              <a:off x="0" y="-38100"/>
              <a:ext cx="1631617" cy="192021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5324" y="3331058"/>
            <a:ext cx="6008408" cy="6621081"/>
            <a:chOff x="0" y="0"/>
            <a:chExt cx="772621" cy="1089568"/>
          </a:xfrm>
        </p:grpSpPr>
        <p:sp>
          <p:nvSpPr>
            <p:cNvPr id="10" name="Freeform 10"/>
            <p:cNvSpPr/>
            <p:nvPr/>
          </p:nvSpPr>
          <p:spPr>
            <a:xfrm>
              <a:off x="0" y="0"/>
              <a:ext cx="772621" cy="1089568"/>
            </a:xfrm>
            <a:custGeom>
              <a:avLst/>
              <a:gdLst/>
              <a:ahLst/>
              <a:cxnLst/>
              <a:rect l="l" t="t" r="r" b="b"/>
              <a:pathLst>
                <a:path w="772621" h="1089568">
                  <a:moveTo>
                    <a:pt x="0" y="0"/>
                  </a:moveTo>
                  <a:lnTo>
                    <a:pt x="772621" y="0"/>
                  </a:lnTo>
                  <a:lnTo>
                    <a:pt x="772621" y="1089568"/>
                  </a:lnTo>
                  <a:lnTo>
                    <a:pt x="0" y="1089568"/>
                  </a:lnTo>
                  <a:close/>
                </a:path>
              </a:pathLst>
            </a:custGeom>
            <a:blipFill>
              <a:blip r:embed="rId4"/>
              <a:stretch>
                <a:fillRect l="-11260" r="-11260"/>
              </a:stretch>
            </a:blipFill>
          </p:spPr>
        </p:sp>
      </p:grpSp>
      <p:sp>
        <p:nvSpPr>
          <p:cNvPr id="12" name="Freeform 12"/>
          <p:cNvSpPr/>
          <p:nvPr/>
        </p:nvSpPr>
        <p:spPr>
          <a:xfrm>
            <a:off x="0" y="-89216"/>
            <a:ext cx="5149759" cy="2750553"/>
          </a:xfrm>
          <a:custGeom>
            <a:avLst/>
            <a:gdLst/>
            <a:ahLst/>
            <a:cxnLst/>
            <a:rect l="l" t="t" r="r" b="b"/>
            <a:pathLst>
              <a:path w="5149759" h="2750553">
                <a:moveTo>
                  <a:pt x="0" y="0"/>
                </a:moveTo>
                <a:lnTo>
                  <a:pt x="5149759" y="0"/>
                </a:lnTo>
                <a:lnTo>
                  <a:pt x="5149759" y="2750553"/>
                </a:lnTo>
                <a:lnTo>
                  <a:pt x="0" y="2750553"/>
                </a:lnTo>
                <a:lnTo>
                  <a:pt x="0" y="0"/>
                </a:lnTo>
                <a:close/>
              </a:path>
            </a:pathLst>
          </a:custGeom>
          <a:blipFill>
            <a:blip r:embed="rId5"/>
            <a:stretch>
              <a:fillRect/>
            </a:stretch>
          </a:blipFill>
        </p:spPr>
      </p:sp>
      <p:sp>
        <p:nvSpPr>
          <p:cNvPr id="13" name="TextBox 13"/>
          <p:cNvSpPr txBox="1"/>
          <p:nvPr/>
        </p:nvSpPr>
        <p:spPr>
          <a:xfrm>
            <a:off x="9144000" y="2796365"/>
            <a:ext cx="7681483" cy="2905758"/>
          </a:xfrm>
          <a:prstGeom prst="rect">
            <a:avLst/>
          </a:prstGeom>
          <a:noFill/>
        </p:spPr>
        <p:txBody>
          <a:bodyPr lIns="0" tIns="0" rIns="0" bIns="0" rtlCol="0" anchor="t">
            <a:spAutoFit/>
          </a:bodyPr>
          <a:lstStyle/>
          <a:p>
            <a:pPr algn="ctr">
              <a:lnSpc>
                <a:spcPts val="5740"/>
              </a:lnSpc>
            </a:pPr>
            <a:r>
              <a:rPr lang="en-US" sz="4100" b="1" dirty="0">
                <a:latin typeface="Poppins Bold"/>
                <a:ea typeface="Poppins Bold"/>
                <a:cs typeface="Poppins Bold"/>
                <a:sym typeface="Poppins Bold"/>
              </a:rPr>
              <a:t>ING. CIVIL LUIS ALBERTO TARAZONA ESTRADA CIP:118318</a:t>
            </a:r>
          </a:p>
          <a:p>
            <a:pPr algn="ctr">
              <a:lnSpc>
                <a:spcPts val="5740"/>
              </a:lnSpc>
              <a:spcBef>
                <a:spcPct val="0"/>
              </a:spcBef>
            </a:pPr>
            <a:endParaRPr lang="en-US" sz="4100" b="1" dirty="0">
              <a:solidFill>
                <a:srgbClr val="FAFEFF"/>
              </a:solidFill>
              <a:latin typeface="Poppins Bold"/>
              <a:ea typeface="Poppins Bold"/>
              <a:cs typeface="Poppins Bold"/>
              <a:sym typeface="Poppins Bold"/>
            </a:endParaRPr>
          </a:p>
        </p:txBody>
      </p:sp>
      <p:sp>
        <p:nvSpPr>
          <p:cNvPr id="14" name="TextBox 14"/>
          <p:cNvSpPr txBox="1"/>
          <p:nvPr/>
        </p:nvSpPr>
        <p:spPr>
          <a:xfrm>
            <a:off x="4881292" y="243389"/>
            <a:ext cx="7214558" cy="2139950"/>
          </a:xfrm>
          <a:prstGeom prst="rect">
            <a:avLst/>
          </a:prstGeom>
        </p:spPr>
        <p:txBody>
          <a:bodyPr lIns="0" tIns="0" rIns="0" bIns="0" rtlCol="0" anchor="t">
            <a:spAutoFit/>
          </a:bodyPr>
          <a:lstStyle/>
          <a:p>
            <a:pPr algn="just">
              <a:lnSpc>
                <a:spcPts val="3400"/>
              </a:lnSpc>
            </a:pPr>
            <a:r>
              <a:rPr lang="en-US" sz="2000">
                <a:solidFill>
                  <a:srgbClr val="FFFFFF"/>
                </a:solidFill>
                <a:latin typeface="Poppins"/>
                <a:ea typeface="Poppins"/>
                <a:cs typeface="Poppins"/>
                <a:sym typeface="Poppins"/>
              </a:rPr>
              <a:t>EMPRESA : ING. LUIS ALBERTO TARAZONA ESTRADA</a:t>
            </a:r>
          </a:p>
          <a:p>
            <a:pPr algn="just">
              <a:lnSpc>
                <a:spcPts val="3400"/>
              </a:lnSpc>
            </a:pPr>
            <a:r>
              <a:rPr lang="en-US" sz="2000">
                <a:solidFill>
                  <a:srgbClr val="FFFFFF"/>
                </a:solidFill>
                <a:latin typeface="Poppins"/>
                <a:ea typeface="Poppins"/>
                <a:cs typeface="Poppins"/>
                <a:sym typeface="Poppins"/>
              </a:rPr>
              <a:t>RUC: 10411344130</a:t>
            </a:r>
          </a:p>
          <a:p>
            <a:pPr algn="just">
              <a:lnSpc>
                <a:spcPts val="3400"/>
              </a:lnSpc>
            </a:pPr>
            <a:r>
              <a:rPr lang="en-US" sz="2000">
                <a:solidFill>
                  <a:srgbClr val="FFFFFF"/>
                </a:solidFill>
                <a:latin typeface="Poppins"/>
                <a:ea typeface="Poppins"/>
                <a:cs typeface="Poppins"/>
                <a:sym typeface="Poppins"/>
              </a:rPr>
              <a:t>CEL: 988001326 / 959210228</a:t>
            </a:r>
          </a:p>
          <a:p>
            <a:pPr algn="just">
              <a:lnSpc>
                <a:spcPts val="3400"/>
              </a:lnSpc>
            </a:pPr>
            <a:r>
              <a:rPr lang="en-US" sz="2000">
                <a:solidFill>
                  <a:srgbClr val="FFFFFF"/>
                </a:solidFill>
                <a:latin typeface="Poppins"/>
                <a:ea typeface="Poppins"/>
                <a:cs typeface="Poppins"/>
                <a:sym typeface="Poppins"/>
              </a:rPr>
              <a:t>CORREO ELECTRONICO: LUIS.TARAZONAE@CIPLIMA.ORG.PE </a:t>
            </a:r>
          </a:p>
          <a:p>
            <a:pPr algn="just">
              <a:lnSpc>
                <a:spcPts val="3400"/>
              </a:lnSpc>
            </a:pPr>
            <a:endParaRPr lang="en-US" sz="2000">
              <a:solidFill>
                <a:srgbClr val="FFFFFF"/>
              </a:solidFill>
              <a:latin typeface="Poppins"/>
              <a:ea typeface="Poppins"/>
              <a:cs typeface="Poppins"/>
              <a:sym typeface="Poppins"/>
            </a:endParaRPr>
          </a:p>
        </p:txBody>
      </p:sp>
      <p:sp>
        <p:nvSpPr>
          <p:cNvPr id="15" name="TextBox 15"/>
          <p:cNvSpPr txBox="1"/>
          <p:nvPr/>
        </p:nvSpPr>
        <p:spPr>
          <a:xfrm>
            <a:off x="9111872" y="5086350"/>
            <a:ext cx="7590593" cy="3261995"/>
          </a:xfrm>
          <a:prstGeom prst="rect">
            <a:avLst/>
          </a:prstGeom>
        </p:spPr>
        <p:txBody>
          <a:bodyPr lIns="0" tIns="0" rIns="0" bIns="0" rtlCol="0" anchor="t">
            <a:spAutoFit/>
          </a:bodyPr>
          <a:lstStyle/>
          <a:p>
            <a:pPr algn="ctr">
              <a:lnSpc>
                <a:spcPts val="2380"/>
              </a:lnSpc>
            </a:pPr>
            <a:r>
              <a:rPr lang="en-US" sz="1700" b="1" dirty="0">
                <a:solidFill>
                  <a:srgbClr val="001332"/>
                </a:solidFill>
                <a:latin typeface="Poppins Bold"/>
                <a:ea typeface="Poppins Bold"/>
                <a:cs typeface="Poppins Bold"/>
                <a:sym typeface="Poppins Bold"/>
              </a:rPr>
              <a:t>ING. CIVIL - 2010</a:t>
            </a:r>
          </a:p>
          <a:p>
            <a:pPr algn="ctr">
              <a:lnSpc>
                <a:spcPts val="2380"/>
              </a:lnSpc>
            </a:pPr>
            <a:r>
              <a:rPr lang="en-US" sz="1700" b="1" dirty="0">
                <a:solidFill>
                  <a:srgbClr val="001332"/>
                </a:solidFill>
                <a:latin typeface="Poppins Bold"/>
                <a:ea typeface="Poppins Bold"/>
                <a:cs typeface="Poppins Bold"/>
                <a:sym typeface="Poppins Bold"/>
              </a:rPr>
              <a:t>ESPECIALIZACION EN:</a:t>
            </a:r>
          </a:p>
          <a:p>
            <a:pPr algn="ctr">
              <a:lnSpc>
                <a:spcPts val="2380"/>
              </a:lnSpc>
            </a:pPr>
            <a:r>
              <a:rPr lang="en-US" sz="1700" b="1" dirty="0">
                <a:solidFill>
                  <a:srgbClr val="001332"/>
                </a:solidFill>
                <a:latin typeface="Poppins Bold"/>
                <a:ea typeface="Poppins Bold"/>
                <a:cs typeface="Poppins Bold"/>
                <a:sym typeface="Poppins Bold"/>
              </a:rPr>
              <a:t>1. DERECHO DE LA CONSTRUCCION</a:t>
            </a:r>
          </a:p>
          <a:p>
            <a:pPr algn="ctr">
              <a:lnSpc>
                <a:spcPts val="2380"/>
              </a:lnSpc>
            </a:pPr>
            <a:r>
              <a:rPr lang="en-US" sz="1700" b="1" dirty="0">
                <a:solidFill>
                  <a:srgbClr val="001332"/>
                </a:solidFill>
                <a:latin typeface="Poppins Bold"/>
                <a:ea typeface="Poppins Bold"/>
                <a:cs typeface="Poppins Bold"/>
                <a:sym typeface="Poppins Bold"/>
              </a:rPr>
              <a:t>2. CIMENTACIONES PROFUNDAS</a:t>
            </a:r>
          </a:p>
          <a:p>
            <a:pPr algn="ctr">
              <a:lnSpc>
                <a:spcPts val="2380"/>
              </a:lnSpc>
            </a:pPr>
            <a:r>
              <a:rPr lang="en-US" sz="1700" b="1" dirty="0">
                <a:solidFill>
                  <a:srgbClr val="001332"/>
                </a:solidFill>
                <a:latin typeface="Poppins Bold"/>
                <a:ea typeface="Poppins Bold"/>
                <a:cs typeface="Poppins Bold"/>
                <a:sym typeface="Poppins Bold"/>
              </a:rPr>
              <a:t>3. SUPERVISION DE OBRAS</a:t>
            </a:r>
          </a:p>
          <a:p>
            <a:pPr algn="ctr">
              <a:lnSpc>
                <a:spcPts val="2380"/>
              </a:lnSpc>
            </a:pPr>
            <a:r>
              <a:rPr lang="en-US" sz="1700" b="1" dirty="0">
                <a:solidFill>
                  <a:srgbClr val="001332"/>
                </a:solidFill>
                <a:latin typeface="Poppins Bold"/>
                <a:ea typeface="Poppins Bold"/>
                <a:cs typeface="Poppins Bold"/>
                <a:sym typeface="Poppins Bold"/>
              </a:rPr>
              <a:t>4. SISTEMAS INTEGRADOS DE GESTION</a:t>
            </a:r>
          </a:p>
          <a:p>
            <a:pPr algn="ctr">
              <a:lnSpc>
                <a:spcPts val="2380"/>
              </a:lnSpc>
            </a:pPr>
            <a:endParaRPr lang="en-US" sz="1700" b="1" dirty="0">
              <a:solidFill>
                <a:srgbClr val="001332"/>
              </a:solidFill>
              <a:latin typeface="Poppins Bold"/>
              <a:ea typeface="Poppins Bold"/>
              <a:cs typeface="Poppins Bold"/>
              <a:sym typeface="Poppins Bold"/>
            </a:endParaRPr>
          </a:p>
          <a:p>
            <a:pPr algn="ctr">
              <a:lnSpc>
                <a:spcPts val="2380"/>
              </a:lnSpc>
            </a:pPr>
            <a:r>
              <a:rPr lang="en-US" sz="1700" b="1" dirty="0">
                <a:solidFill>
                  <a:srgbClr val="001332"/>
                </a:solidFill>
                <a:latin typeface="Poppins Bold"/>
                <a:ea typeface="Poppins Bold"/>
                <a:cs typeface="Poppins Bold"/>
                <a:sym typeface="Poppins Bold"/>
              </a:rPr>
              <a:t>MAESTRIAS - UNI </a:t>
            </a:r>
          </a:p>
          <a:p>
            <a:pPr algn="ctr">
              <a:lnSpc>
                <a:spcPts val="2380"/>
              </a:lnSpc>
            </a:pPr>
            <a:r>
              <a:rPr lang="en-US" sz="1700" b="1" dirty="0">
                <a:solidFill>
                  <a:srgbClr val="001332"/>
                </a:solidFill>
                <a:latin typeface="Poppins Bold"/>
                <a:ea typeface="Poppins Bold"/>
                <a:cs typeface="Poppins Bold"/>
                <a:sym typeface="Poppins Bold"/>
              </a:rPr>
              <a:t>1.TRATAMIENTO DE AGUAS Y REUSO DE DESECHOS.</a:t>
            </a:r>
          </a:p>
          <a:p>
            <a:pPr algn="ctr">
              <a:lnSpc>
                <a:spcPts val="2380"/>
              </a:lnSpc>
            </a:pPr>
            <a:r>
              <a:rPr lang="en-US" sz="1700" b="1" dirty="0">
                <a:solidFill>
                  <a:srgbClr val="001332"/>
                </a:solidFill>
                <a:latin typeface="Poppins Bold"/>
                <a:ea typeface="Poppins Bold"/>
                <a:cs typeface="Poppins Bold"/>
                <a:sym typeface="Poppins Bold"/>
              </a:rPr>
              <a:t>2.GESTION AMBIENTAL. </a:t>
            </a:r>
          </a:p>
          <a:p>
            <a:pPr algn="ctr">
              <a:lnSpc>
                <a:spcPts val="2380"/>
              </a:lnSpc>
              <a:spcBef>
                <a:spcPct val="0"/>
              </a:spcBef>
            </a:pPr>
            <a:endParaRPr lang="en-US" sz="1700" b="1" dirty="0">
              <a:solidFill>
                <a:srgbClr val="001332"/>
              </a:solidFill>
              <a:latin typeface="Poppins Bold"/>
              <a:ea typeface="Poppins Bold"/>
              <a:cs typeface="Poppins Bold"/>
              <a:sym typeface="Poppins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C5C1D272-01AF-B808-C4E0-76BFABB202B4}"/>
              </a:ext>
            </a:extLst>
          </p:cNvPr>
          <p:cNvSpPr/>
          <p:nvPr/>
        </p:nvSpPr>
        <p:spPr>
          <a:xfrm>
            <a:off x="-257096" y="0"/>
            <a:ext cx="12420600" cy="21800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Freeform 2"/>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320027" y="-255340"/>
            <a:ext cx="6195045" cy="10847555"/>
            <a:chOff x="0" y="0"/>
            <a:chExt cx="1631617" cy="2856969"/>
          </a:xfrm>
        </p:grpSpPr>
        <p:sp>
          <p:nvSpPr>
            <p:cNvPr id="4" name="Freeform 4"/>
            <p:cNvSpPr/>
            <p:nvPr/>
          </p:nvSpPr>
          <p:spPr>
            <a:xfrm>
              <a:off x="0" y="0"/>
              <a:ext cx="1631617" cy="2856969"/>
            </a:xfrm>
            <a:custGeom>
              <a:avLst/>
              <a:gdLst/>
              <a:ahLst/>
              <a:cxnLst/>
              <a:rect l="l" t="t" r="r" b="b"/>
              <a:pathLst>
                <a:path w="1631617" h="2856969">
                  <a:moveTo>
                    <a:pt x="0" y="0"/>
                  </a:moveTo>
                  <a:lnTo>
                    <a:pt x="1631617" y="0"/>
                  </a:lnTo>
                  <a:lnTo>
                    <a:pt x="1631617" y="2856969"/>
                  </a:lnTo>
                  <a:lnTo>
                    <a:pt x="0" y="2856969"/>
                  </a:lnTo>
                  <a:close/>
                </a:path>
              </a:pathLst>
            </a:custGeom>
            <a:solidFill>
              <a:srgbClr val="592121"/>
            </a:solidFill>
          </p:spPr>
        </p:sp>
        <p:sp>
          <p:nvSpPr>
            <p:cNvPr id="5" name="TextBox 5"/>
            <p:cNvSpPr txBox="1"/>
            <p:nvPr/>
          </p:nvSpPr>
          <p:spPr>
            <a:xfrm>
              <a:off x="0" y="-38100"/>
              <a:ext cx="1631617" cy="289506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27428" y="-203314"/>
            <a:ext cx="5149759" cy="2758549"/>
          </a:xfrm>
          <a:custGeom>
            <a:avLst/>
            <a:gdLst/>
            <a:ahLst/>
            <a:cxnLst/>
            <a:rect l="l" t="t" r="r" b="b"/>
            <a:pathLst>
              <a:path w="5149759" h="2750553">
                <a:moveTo>
                  <a:pt x="0" y="0"/>
                </a:moveTo>
                <a:lnTo>
                  <a:pt x="5149759" y="0"/>
                </a:lnTo>
                <a:lnTo>
                  <a:pt x="5149759" y="2750554"/>
                </a:lnTo>
                <a:lnTo>
                  <a:pt x="0" y="2750554"/>
                </a:lnTo>
                <a:lnTo>
                  <a:pt x="0" y="0"/>
                </a:lnTo>
                <a:close/>
              </a:path>
            </a:pathLst>
          </a:custGeom>
          <a:blipFill>
            <a:blip r:embed="rId4"/>
            <a:stretch>
              <a:fillRect/>
            </a:stretch>
          </a:blipFill>
        </p:spPr>
      </p:sp>
      <p:sp>
        <p:nvSpPr>
          <p:cNvPr id="7" name="Freeform 7"/>
          <p:cNvSpPr/>
          <p:nvPr/>
        </p:nvSpPr>
        <p:spPr>
          <a:xfrm>
            <a:off x="1028700" y="2547239"/>
            <a:ext cx="4924504" cy="6095687"/>
          </a:xfrm>
          <a:custGeom>
            <a:avLst/>
            <a:gdLst/>
            <a:ahLst/>
            <a:cxnLst/>
            <a:rect l="l" t="t" r="r" b="b"/>
            <a:pathLst>
              <a:path w="4924504" h="6095687">
                <a:moveTo>
                  <a:pt x="0" y="0"/>
                </a:moveTo>
                <a:lnTo>
                  <a:pt x="4924504" y="0"/>
                </a:lnTo>
                <a:lnTo>
                  <a:pt x="4924504" y="6095688"/>
                </a:lnTo>
                <a:lnTo>
                  <a:pt x="0" y="6095688"/>
                </a:lnTo>
                <a:lnTo>
                  <a:pt x="0" y="0"/>
                </a:lnTo>
                <a:close/>
              </a:path>
            </a:pathLst>
          </a:custGeom>
          <a:blipFill>
            <a:blip r:embed="rId5"/>
            <a:stretch>
              <a:fillRect/>
            </a:stretch>
          </a:blipFill>
        </p:spPr>
      </p:sp>
      <p:sp>
        <p:nvSpPr>
          <p:cNvPr id="8" name="Freeform 8"/>
          <p:cNvSpPr/>
          <p:nvPr/>
        </p:nvSpPr>
        <p:spPr>
          <a:xfrm>
            <a:off x="7000517" y="2547239"/>
            <a:ext cx="4558819" cy="6087692"/>
          </a:xfrm>
          <a:custGeom>
            <a:avLst/>
            <a:gdLst/>
            <a:ahLst/>
            <a:cxnLst/>
            <a:rect l="l" t="t" r="r" b="b"/>
            <a:pathLst>
              <a:path w="4558819" h="6087692">
                <a:moveTo>
                  <a:pt x="0" y="0"/>
                </a:moveTo>
                <a:lnTo>
                  <a:pt x="4558819" y="0"/>
                </a:lnTo>
                <a:lnTo>
                  <a:pt x="4558819" y="6087692"/>
                </a:lnTo>
                <a:lnTo>
                  <a:pt x="0" y="6087692"/>
                </a:lnTo>
                <a:lnTo>
                  <a:pt x="0" y="0"/>
                </a:lnTo>
                <a:close/>
              </a:path>
            </a:pathLst>
          </a:custGeom>
          <a:blipFill>
            <a:blip r:embed="rId6"/>
            <a:stretch>
              <a:fillRect/>
            </a:stretch>
          </a:blipFill>
        </p:spPr>
      </p:sp>
      <p:sp>
        <p:nvSpPr>
          <p:cNvPr id="9" name="Freeform 9"/>
          <p:cNvSpPr/>
          <p:nvPr/>
        </p:nvSpPr>
        <p:spPr>
          <a:xfrm>
            <a:off x="12606649" y="2555235"/>
            <a:ext cx="4435742" cy="6095687"/>
          </a:xfrm>
          <a:custGeom>
            <a:avLst/>
            <a:gdLst/>
            <a:ahLst/>
            <a:cxnLst/>
            <a:rect l="l" t="t" r="r" b="b"/>
            <a:pathLst>
              <a:path w="4435742" h="6095687">
                <a:moveTo>
                  <a:pt x="0" y="0"/>
                </a:moveTo>
                <a:lnTo>
                  <a:pt x="4435742" y="0"/>
                </a:lnTo>
                <a:lnTo>
                  <a:pt x="4435742" y="6095687"/>
                </a:lnTo>
                <a:lnTo>
                  <a:pt x="0" y="6095687"/>
                </a:lnTo>
                <a:lnTo>
                  <a:pt x="0" y="0"/>
                </a:lnTo>
                <a:close/>
              </a:path>
            </a:pathLst>
          </a:custGeom>
          <a:blipFill>
            <a:blip r:embed="rId7"/>
            <a:stretch>
              <a:fillRect/>
            </a:stretch>
          </a:blipFill>
        </p:spPr>
      </p:sp>
      <p:sp>
        <p:nvSpPr>
          <p:cNvPr id="10" name="TextBox 10"/>
          <p:cNvSpPr txBox="1"/>
          <p:nvPr/>
        </p:nvSpPr>
        <p:spPr>
          <a:xfrm>
            <a:off x="4881292" y="407290"/>
            <a:ext cx="7214558" cy="2139950"/>
          </a:xfrm>
          <a:prstGeom prst="rect">
            <a:avLst/>
          </a:prstGeom>
        </p:spPr>
        <p:txBody>
          <a:bodyPr lIns="0" tIns="0" rIns="0" bIns="0" rtlCol="0" anchor="t">
            <a:spAutoFit/>
          </a:bodyPr>
          <a:lstStyle/>
          <a:p>
            <a:pPr algn="just">
              <a:lnSpc>
                <a:spcPts val="3400"/>
              </a:lnSpc>
            </a:pPr>
            <a:r>
              <a:rPr lang="en-US" sz="2000" dirty="0">
                <a:solidFill>
                  <a:srgbClr val="FFFFFF"/>
                </a:solidFill>
                <a:latin typeface="Poppins"/>
                <a:ea typeface="Poppins"/>
                <a:cs typeface="Poppins"/>
                <a:sym typeface="Poppins"/>
              </a:rPr>
              <a:t>EMPRESA : ING. LUIS ALBERTO TARAZONA ESTRADA</a:t>
            </a:r>
          </a:p>
          <a:p>
            <a:pPr algn="just">
              <a:lnSpc>
                <a:spcPts val="3400"/>
              </a:lnSpc>
            </a:pPr>
            <a:r>
              <a:rPr lang="en-US" sz="2000" dirty="0">
                <a:solidFill>
                  <a:srgbClr val="FFFFFF"/>
                </a:solidFill>
                <a:latin typeface="Poppins"/>
                <a:ea typeface="Poppins"/>
                <a:cs typeface="Poppins"/>
                <a:sym typeface="Poppins"/>
              </a:rPr>
              <a:t>RUC: 10411344130</a:t>
            </a:r>
          </a:p>
          <a:p>
            <a:pPr algn="just">
              <a:lnSpc>
                <a:spcPts val="3400"/>
              </a:lnSpc>
            </a:pPr>
            <a:r>
              <a:rPr lang="en-US" sz="2000" dirty="0">
                <a:solidFill>
                  <a:srgbClr val="FFFFFF"/>
                </a:solidFill>
                <a:latin typeface="Poppins"/>
                <a:ea typeface="Poppins"/>
                <a:cs typeface="Poppins"/>
                <a:sym typeface="Poppins"/>
              </a:rPr>
              <a:t>CEL: 988001326 / 959210228</a:t>
            </a:r>
          </a:p>
          <a:p>
            <a:pPr algn="just">
              <a:lnSpc>
                <a:spcPts val="3400"/>
              </a:lnSpc>
            </a:pPr>
            <a:r>
              <a:rPr lang="en-US" sz="2000" dirty="0">
                <a:solidFill>
                  <a:srgbClr val="FFFFFF"/>
                </a:solidFill>
                <a:latin typeface="Poppins"/>
                <a:ea typeface="Poppins"/>
                <a:cs typeface="Poppins"/>
                <a:sym typeface="Poppins"/>
              </a:rPr>
              <a:t>CORREO ELECTRONICO: LUIS.TARAZONAE@CIPLIMA.ORG.PE </a:t>
            </a:r>
          </a:p>
          <a:p>
            <a:pPr algn="just">
              <a:lnSpc>
                <a:spcPts val="3400"/>
              </a:lnSpc>
            </a:pPr>
            <a:endParaRPr lang="en-US" sz="2000" dirty="0">
              <a:solidFill>
                <a:srgbClr val="FFFFFF"/>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EED2CEC5-7DA7-FEAD-776B-90AFF452172D}"/>
              </a:ext>
            </a:extLst>
          </p:cNvPr>
          <p:cNvSpPr/>
          <p:nvPr/>
        </p:nvSpPr>
        <p:spPr>
          <a:xfrm>
            <a:off x="-310895" y="0"/>
            <a:ext cx="12420600" cy="2383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Freeform 2"/>
          <p:cNvSpPr/>
          <p:nvPr/>
        </p:nvSpPr>
        <p:spPr>
          <a:xfrm>
            <a:off x="16825483" y="1041392"/>
            <a:ext cx="433817" cy="250825"/>
          </a:xfrm>
          <a:custGeom>
            <a:avLst/>
            <a:gdLst/>
            <a:ahLst/>
            <a:cxnLst/>
            <a:rect l="l" t="t" r="r" b="b"/>
            <a:pathLst>
              <a:path w="433817" h="250825">
                <a:moveTo>
                  <a:pt x="0" y="0"/>
                </a:moveTo>
                <a:lnTo>
                  <a:pt x="433817" y="0"/>
                </a:lnTo>
                <a:lnTo>
                  <a:pt x="433817" y="250825"/>
                </a:lnTo>
                <a:lnTo>
                  <a:pt x="0" y="250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320027" y="-255340"/>
            <a:ext cx="6195045" cy="10847555"/>
            <a:chOff x="0" y="0"/>
            <a:chExt cx="1631617" cy="2856969"/>
          </a:xfrm>
        </p:grpSpPr>
        <p:sp>
          <p:nvSpPr>
            <p:cNvPr id="4" name="Freeform 4"/>
            <p:cNvSpPr/>
            <p:nvPr/>
          </p:nvSpPr>
          <p:spPr>
            <a:xfrm>
              <a:off x="0" y="0"/>
              <a:ext cx="1631617" cy="2856969"/>
            </a:xfrm>
            <a:custGeom>
              <a:avLst/>
              <a:gdLst/>
              <a:ahLst/>
              <a:cxnLst/>
              <a:rect l="l" t="t" r="r" b="b"/>
              <a:pathLst>
                <a:path w="1631617" h="2856969">
                  <a:moveTo>
                    <a:pt x="0" y="0"/>
                  </a:moveTo>
                  <a:lnTo>
                    <a:pt x="1631617" y="0"/>
                  </a:lnTo>
                  <a:lnTo>
                    <a:pt x="1631617" y="2856969"/>
                  </a:lnTo>
                  <a:lnTo>
                    <a:pt x="0" y="2856969"/>
                  </a:lnTo>
                  <a:close/>
                </a:path>
              </a:pathLst>
            </a:custGeom>
            <a:solidFill>
              <a:srgbClr val="592121"/>
            </a:solidFill>
          </p:spPr>
        </p:sp>
        <p:sp>
          <p:nvSpPr>
            <p:cNvPr id="5" name="TextBox 5"/>
            <p:cNvSpPr txBox="1"/>
            <p:nvPr/>
          </p:nvSpPr>
          <p:spPr>
            <a:xfrm>
              <a:off x="0" y="-38100"/>
              <a:ext cx="1631617" cy="289506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5149759" cy="2750553"/>
          </a:xfrm>
          <a:custGeom>
            <a:avLst/>
            <a:gdLst/>
            <a:ahLst/>
            <a:cxnLst/>
            <a:rect l="l" t="t" r="r" b="b"/>
            <a:pathLst>
              <a:path w="5149759" h="2750553">
                <a:moveTo>
                  <a:pt x="0" y="0"/>
                </a:moveTo>
                <a:lnTo>
                  <a:pt x="5149759" y="0"/>
                </a:lnTo>
                <a:lnTo>
                  <a:pt x="5149759" y="2750553"/>
                </a:lnTo>
                <a:lnTo>
                  <a:pt x="0" y="2750553"/>
                </a:lnTo>
                <a:lnTo>
                  <a:pt x="0" y="0"/>
                </a:lnTo>
                <a:close/>
              </a:path>
            </a:pathLst>
          </a:custGeom>
          <a:blipFill>
            <a:blip r:embed="rId4"/>
            <a:stretch>
              <a:fillRect/>
            </a:stretch>
          </a:blipFill>
        </p:spPr>
      </p:sp>
      <p:sp>
        <p:nvSpPr>
          <p:cNvPr id="7" name="Freeform 7"/>
          <p:cNvSpPr/>
          <p:nvPr/>
        </p:nvSpPr>
        <p:spPr>
          <a:xfrm>
            <a:off x="1028700" y="2557977"/>
            <a:ext cx="4704639" cy="6121480"/>
          </a:xfrm>
          <a:custGeom>
            <a:avLst/>
            <a:gdLst/>
            <a:ahLst/>
            <a:cxnLst/>
            <a:rect l="l" t="t" r="r" b="b"/>
            <a:pathLst>
              <a:path w="4704639" h="6121480">
                <a:moveTo>
                  <a:pt x="0" y="0"/>
                </a:moveTo>
                <a:lnTo>
                  <a:pt x="4704639" y="0"/>
                </a:lnTo>
                <a:lnTo>
                  <a:pt x="4704639" y="6121480"/>
                </a:lnTo>
                <a:lnTo>
                  <a:pt x="0" y="6121480"/>
                </a:lnTo>
                <a:lnTo>
                  <a:pt x="0" y="0"/>
                </a:lnTo>
                <a:close/>
              </a:path>
            </a:pathLst>
          </a:custGeom>
          <a:blipFill>
            <a:blip r:embed="rId5"/>
            <a:stretch>
              <a:fillRect/>
            </a:stretch>
          </a:blipFill>
        </p:spPr>
      </p:sp>
      <p:sp>
        <p:nvSpPr>
          <p:cNvPr id="8" name="Freeform 8"/>
          <p:cNvSpPr/>
          <p:nvPr/>
        </p:nvSpPr>
        <p:spPr>
          <a:xfrm>
            <a:off x="6777305" y="2557977"/>
            <a:ext cx="4733390" cy="6137209"/>
          </a:xfrm>
          <a:custGeom>
            <a:avLst/>
            <a:gdLst/>
            <a:ahLst/>
            <a:cxnLst/>
            <a:rect l="l" t="t" r="r" b="b"/>
            <a:pathLst>
              <a:path w="4733390" h="6137209">
                <a:moveTo>
                  <a:pt x="0" y="0"/>
                </a:moveTo>
                <a:lnTo>
                  <a:pt x="4733390" y="0"/>
                </a:lnTo>
                <a:lnTo>
                  <a:pt x="4733390" y="6137209"/>
                </a:lnTo>
                <a:lnTo>
                  <a:pt x="0" y="6137209"/>
                </a:lnTo>
                <a:lnTo>
                  <a:pt x="0" y="0"/>
                </a:lnTo>
                <a:close/>
              </a:path>
            </a:pathLst>
          </a:custGeom>
          <a:blipFill>
            <a:blip r:embed="rId6"/>
            <a:stretch>
              <a:fillRect/>
            </a:stretch>
          </a:blipFill>
        </p:spPr>
      </p:sp>
      <p:sp>
        <p:nvSpPr>
          <p:cNvPr id="9" name="Freeform 9"/>
          <p:cNvSpPr/>
          <p:nvPr/>
        </p:nvSpPr>
        <p:spPr>
          <a:xfrm>
            <a:off x="12558445" y="2593520"/>
            <a:ext cx="4805980" cy="6101665"/>
          </a:xfrm>
          <a:custGeom>
            <a:avLst/>
            <a:gdLst/>
            <a:ahLst/>
            <a:cxnLst/>
            <a:rect l="l" t="t" r="r" b="b"/>
            <a:pathLst>
              <a:path w="4805980" h="6101665">
                <a:moveTo>
                  <a:pt x="0" y="0"/>
                </a:moveTo>
                <a:lnTo>
                  <a:pt x="4805980" y="0"/>
                </a:lnTo>
                <a:lnTo>
                  <a:pt x="4805980" y="6101666"/>
                </a:lnTo>
                <a:lnTo>
                  <a:pt x="0" y="6101666"/>
                </a:lnTo>
                <a:lnTo>
                  <a:pt x="0" y="0"/>
                </a:lnTo>
                <a:close/>
              </a:path>
            </a:pathLst>
          </a:custGeom>
          <a:blipFill>
            <a:blip r:embed="rId7"/>
            <a:stretch>
              <a:fillRect/>
            </a:stretch>
          </a:blipFill>
        </p:spPr>
      </p:sp>
      <p:sp>
        <p:nvSpPr>
          <p:cNvPr id="10" name="TextBox 10"/>
          <p:cNvSpPr txBox="1"/>
          <p:nvPr/>
        </p:nvSpPr>
        <p:spPr>
          <a:xfrm>
            <a:off x="4881292" y="243389"/>
            <a:ext cx="7214558" cy="2139950"/>
          </a:xfrm>
          <a:prstGeom prst="rect">
            <a:avLst/>
          </a:prstGeom>
        </p:spPr>
        <p:txBody>
          <a:bodyPr lIns="0" tIns="0" rIns="0" bIns="0" rtlCol="0" anchor="t">
            <a:spAutoFit/>
          </a:bodyPr>
          <a:lstStyle/>
          <a:p>
            <a:pPr algn="just">
              <a:lnSpc>
                <a:spcPts val="3400"/>
              </a:lnSpc>
            </a:pPr>
            <a:r>
              <a:rPr lang="en-US" sz="2000" dirty="0">
                <a:solidFill>
                  <a:srgbClr val="FFFFFF"/>
                </a:solidFill>
                <a:latin typeface="Poppins"/>
                <a:ea typeface="Poppins"/>
                <a:cs typeface="Poppins"/>
                <a:sym typeface="Poppins"/>
              </a:rPr>
              <a:t>EMPRESA : ING. LUIS ALBERTO TARAZONA ESTRADA</a:t>
            </a:r>
          </a:p>
          <a:p>
            <a:pPr algn="just">
              <a:lnSpc>
                <a:spcPts val="3400"/>
              </a:lnSpc>
            </a:pPr>
            <a:r>
              <a:rPr lang="en-US" sz="2000" dirty="0">
                <a:solidFill>
                  <a:srgbClr val="FFFFFF"/>
                </a:solidFill>
                <a:latin typeface="Poppins"/>
                <a:ea typeface="Poppins"/>
                <a:cs typeface="Poppins"/>
                <a:sym typeface="Poppins"/>
              </a:rPr>
              <a:t>RUC: 10411344130</a:t>
            </a:r>
          </a:p>
          <a:p>
            <a:pPr algn="just">
              <a:lnSpc>
                <a:spcPts val="3400"/>
              </a:lnSpc>
            </a:pPr>
            <a:r>
              <a:rPr lang="en-US" sz="2000" dirty="0">
                <a:solidFill>
                  <a:srgbClr val="FFFFFF"/>
                </a:solidFill>
                <a:latin typeface="Poppins"/>
                <a:ea typeface="Poppins"/>
                <a:cs typeface="Poppins"/>
                <a:sym typeface="Poppins"/>
              </a:rPr>
              <a:t>CEL: 988001326 / 959210228</a:t>
            </a:r>
          </a:p>
          <a:p>
            <a:pPr algn="just">
              <a:lnSpc>
                <a:spcPts val="3400"/>
              </a:lnSpc>
            </a:pPr>
            <a:r>
              <a:rPr lang="en-US" sz="2000" dirty="0">
                <a:solidFill>
                  <a:srgbClr val="FFFFFF"/>
                </a:solidFill>
                <a:latin typeface="Poppins"/>
                <a:ea typeface="Poppins"/>
                <a:cs typeface="Poppins"/>
                <a:sym typeface="Poppins"/>
              </a:rPr>
              <a:t>CORREO ELECTRONICO: LUIS.TARAZONAE@CIPLIMA.ORG.PE </a:t>
            </a:r>
          </a:p>
          <a:p>
            <a:pPr algn="just">
              <a:lnSpc>
                <a:spcPts val="3400"/>
              </a:lnSpc>
            </a:pPr>
            <a:endParaRPr lang="en-US" sz="2000" dirty="0">
              <a:solidFill>
                <a:srgbClr val="FFFFFF"/>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F3EE6863-C7BE-AD44-A773-BF5AEF704029}"/>
              </a:ext>
            </a:extLst>
          </p:cNvPr>
          <p:cNvSpPr/>
          <p:nvPr/>
        </p:nvSpPr>
        <p:spPr>
          <a:xfrm>
            <a:off x="-838200" y="-14288"/>
            <a:ext cx="12420600" cy="2383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400"/>
              </a:lnSpc>
            </a:pPr>
            <a:endParaRPr lang="en-US" sz="1800" dirty="0">
              <a:solidFill>
                <a:srgbClr val="FFFFFF"/>
              </a:solidFill>
              <a:latin typeface="Poppins"/>
              <a:ea typeface="Poppins"/>
              <a:cs typeface="Poppins"/>
              <a:sym typeface="Poppins"/>
            </a:endParaRPr>
          </a:p>
        </p:txBody>
      </p:sp>
      <p:grpSp>
        <p:nvGrpSpPr>
          <p:cNvPr id="2" name="Group 3">
            <a:extLst>
              <a:ext uri="{FF2B5EF4-FFF2-40B4-BE49-F238E27FC236}">
                <a16:creationId xmlns:a16="http://schemas.microsoft.com/office/drawing/2014/main" id="{B000953A-6E3E-CF68-8BAB-AA4E55DEB1E8}"/>
              </a:ext>
            </a:extLst>
          </p:cNvPr>
          <p:cNvGrpSpPr/>
          <p:nvPr/>
        </p:nvGrpSpPr>
        <p:grpSpPr>
          <a:xfrm>
            <a:off x="-1295400" y="-10391"/>
            <a:ext cx="5334000" cy="10287000"/>
            <a:chOff x="0" y="0"/>
            <a:chExt cx="1631617" cy="2856969"/>
          </a:xfrm>
        </p:grpSpPr>
        <p:sp>
          <p:nvSpPr>
            <p:cNvPr id="3" name="Freeform 4">
              <a:extLst>
                <a:ext uri="{FF2B5EF4-FFF2-40B4-BE49-F238E27FC236}">
                  <a16:creationId xmlns:a16="http://schemas.microsoft.com/office/drawing/2014/main" id="{B526A459-5F4D-C311-BEF8-90D77F50E478}"/>
                </a:ext>
              </a:extLst>
            </p:cNvPr>
            <p:cNvSpPr/>
            <p:nvPr/>
          </p:nvSpPr>
          <p:spPr>
            <a:xfrm>
              <a:off x="0" y="0"/>
              <a:ext cx="1631617" cy="2856969"/>
            </a:xfrm>
            <a:custGeom>
              <a:avLst/>
              <a:gdLst/>
              <a:ahLst/>
              <a:cxnLst/>
              <a:rect l="l" t="t" r="r" b="b"/>
              <a:pathLst>
                <a:path w="1631617" h="2856969">
                  <a:moveTo>
                    <a:pt x="0" y="0"/>
                  </a:moveTo>
                  <a:lnTo>
                    <a:pt x="1631617" y="0"/>
                  </a:lnTo>
                  <a:lnTo>
                    <a:pt x="1631617" y="2856969"/>
                  </a:lnTo>
                  <a:lnTo>
                    <a:pt x="0" y="2856969"/>
                  </a:lnTo>
                  <a:close/>
                </a:path>
              </a:pathLst>
            </a:custGeom>
            <a:solidFill>
              <a:srgbClr val="592121"/>
            </a:solidFill>
          </p:spPr>
        </p:sp>
        <p:sp>
          <p:nvSpPr>
            <p:cNvPr id="4" name="TextBox 5">
              <a:extLst>
                <a:ext uri="{FF2B5EF4-FFF2-40B4-BE49-F238E27FC236}">
                  <a16:creationId xmlns:a16="http://schemas.microsoft.com/office/drawing/2014/main" id="{733EA491-AD71-2C75-A958-4FC4E3CBE998}"/>
                </a:ext>
              </a:extLst>
            </p:cNvPr>
            <p:cNvSpPr txBox="1"/>
            <p:nvPr/>
          </p:nvSpPr>
          <p:spPr>
            <a:xfrm>
              <a:off x="0" y="-38100"/>
              <a:ext cx="1631617" cy="2895069"/>
            </a:xfrm>
            <a:prstGeom prst="rect">
              <a:avLst/>
            </a:prstGeom>
          </p:spPr>
          <p:txBody>
            <a:bodyPr lIns="50800" tIns="50800" rIns="50800" bIns="50800" rtlCol="0" anchor="ctr"/>
            <a:lstStyle/>
            <a:p>
              <a:pPr algn="ctr">
                <a:lnSpc>
                  <a:spcPts val="2659"/>
                </a:lnSpc>
              </a:pPr>
              <a:endParaRPr/>
            </a:p>
          </p:txBody>
        </p:sp>
      </p:grpSp>
      <p:sp>
        <p:nvSpPr>
          <p:cNvPr id="5" name="Freeform 6">
            <a:extLst>
              <a:ext uri="{FF2B5EF4-FFF2-40B4-BE49-F238E27FC236}">
                <a16:creationId xmlns:a16="http://schemas.microsoft.com/office/drawing/2014/main" id="{1A0A2BD7-FF1E-84CB-1F6B-53DDEE8FFC32}"/>
              </a:ext>
            </a:extLst>
          </p:cNvPr>
          <p:cNvSpPr/>
          <p:nvPr/>
        </p:nvSpPr>
        <p:spPr>
          <a:xfrm>
            <a:off x="-381000" y="-45461"/>
            <a:ext cx="5149759" cy="2750553"/>
          </a:xfrm>
          <a:custGeom>
            <a:avLst/>
            <a:gdLst/>
            <a:ahLst/>
            <a:cxnLst/>
            <a:rect l="l" t="t" r="r" b="b"/>
            <a:pathLst>
              <a:path w="5149759" h="2750553">
                <a:moveTo>
                  <a:pt x="0" y="0"/>
                </a:moveTo>
                <a:lnTo>
                  <a:pt x="5149759" y="0"/>
                </a:lnTo>
                <a:lnTo>
                  <a:pt x="5149759" y="2750553"/>
                </a:lnTo>
                <a:lnTo>
                  <a:pt x="0" y="2750553"/>
                </a:lnTo>
                <a:lnTo>
                  <a:pt x="0" y="0"/>
                </a:lnTo>
                <a:close/>
              </a:path>
            </a:pathLst>
          </a:custGeom>
          <a:blipFill>
            <a:blip r:embed="rId2"/>
            <a:stretch>
              <a:fillRect/>
            </a:stretch>
          </a:blipFill>
        </p:spPr>
        <p:txBody>
          <a:bodyPr/>
          <a:lstStyle/>
          <a:p>
            <a:endParaRPr lang="es-PE" dirty="0"/>
          </a:p>
        </p:txBody>
      </p:sp>
      <p:sp>
        <p:nvSpPr>
          <p:cNvPr id="7" name="TextBox 10">
            <a:extLst>
              <a:ext uri="{FF2B5EF4-FFF2-40B4-BE49-F238E27FC236}">
                <a16:creationId xmlns:a16="http://schemas.microsoft.com/office/drawing/2014/main" id="{4EC5D0ED-080F-4B56-7552-F4E07063AE8F}"/>
              </a:ext>
            </a:extLst>
          </p:cNvPr>
          <p:cNvSpPr txBox="1"/>
          <p:nvPr/>
        </p:nvSpPr>
        <p:spPr>
          <a:xfrm>
            <a:off x="4272196" y="315692"/>
            <a:ext cx="7214558" cy="2139950"/>
          </a:xfrm>
          <a:prstGeom prst="rect">
            <a:avLst/>
          </a:prstGeom>
        </p:spPr>
        <p:txBody>
          <a:bodyPr lIns="0" tIns="0" rIns="0" bIns="0" rtlCol="0" anchor="t">
            <a:spAutoFit/>
          </a:bodyPr>
          <a:lstStyle/>
          <a:p>
            <a:pPr algn="just">
              <a:lnSpc>
                <a:spcPts val="3400"/>
              </a:lnSpc>
            </a:pPr>
            <a:r>
              <a:rPr lang="en-US" sz="2000" dirty="0">
                <a:solidFill>
                  <a:srgbClr val="FFFFFF"/>
                </a:solidFill>
                <a:latin typeface="Poppins"/>
                <a:ea typeface="Poppins"/>
                <a:cs typeface="Poppins"/>
                <a:sym typeface="Poppins"/>
              </a:rPr>
              <a:t>EMPRESA : ING. LUIS ALBERTO TARAZONA ESTRADA</a:t>
            </a:r>
          </a:p>
          <a:p>
            <a:pPr algn="just">
              <a:lnSpc>
                <a:spcPts val="3400"/>
              </a:lnSpc>
            </a:pPr>
            <a:r>
              <a:rPr lang="en-US" sz="2000" dirty="0">
                <a:solidFill>
                  <a:srgbClr val="FFFFFF"/>
                </a:solidFill>
                <a:latin typeface="Poppins"/>
                <a:ea typeface="Poppins"/>
                <a:cs typeface="Poppins"/>
                <a:sym typeface="Poppins"/>
              </a:rPr>
              <a:t>RUC: 10411344130</a:t>
            </a:r>
          </a:p>
          <a:p>
            <a:pPr algn="just">
              <a:lnSpc>
                <a:spcPts val="3400"/>
              </a:lnSpc>
            </a:pPr>
            <a:r>
              <a:rPr lang="en-US" sz="2000" dirty="0">
                <a:solidFill>
                  <a:srgbClr val="FFFFFF"/>
                </a:solidFill>
                <a:latin typeface="Poppins"/>
                <a:ea typeface="Poppins"/>
                <a:cs typeface="Poppins"/>
                <a:sym typeface="Poppins"/>
              </a:rPr>
              <a:t>CEL: 988001326 / 959210228</a:t>
            </a:r>
          </a:p>
          <a:p>
            <a:pPr algn="just">
              <a:lnSpc>
                <a:spcPts val="3400"/>
              </a:lnSpc>
            </a:pPr>
            <a:r>
              <a:rPr lang="en-US" sz="2000" dirty="0">
                <a:solidFill>
                  <a:srgbClr val="FFFFFF"/>
                </a:solidFill>
                <a:latin typeface="Poppins"/>
                <a:ea typeface="Poppins"/>
                <a:cs typeface="Poppins"/>
                <a:sym typeface="Poppins"/>
              </a:rPr>
              <a:t>CORREO ELECTRONICO: LUIS.TARAZONAE@CIPLIMA.ORG.PE </a:t>
            </a:r>
          </a:p>
          <a:p>
            <a:pPr algn="just">
              <a:lnSpc>
                <a:spcPts val="3400"/>
              </a:lnSpc>
            </a:pPr>
            <a:endParaRPr lang="en-US" sz="2000" dirty="0">
              <a:solidFill>
                <a:srgbClr val="FFFFFF"/>
              </a:solidFill>
              <a:latin typeface="Poppins"/>
              <a:ea typeface="Poppins"/>
              <a:cs typeface="Poppins"/>
              <a:sym typeface="Poppins"/>
            </a:endParaRPr>
          </a:p>
        </p:txBody>
      </p:sp>
      <p:pic>
        <p:nvPicPr>
          <p:cNvPr id="9" name="Imagen 8">
            <a:extLst>
              <a:ext uri="{FF2B5EF4-FFF2-40B4-BE49-F238E27FC236}">
                <a16:creationId xmlns:a16="http://schemas.microsoft.com/office/drawing/2014/main" id="{D77C2AF1-D8C0-89C9-6AC7-F13BE4AFEDCA}"/>
              </a:ext>
            </a:extLst>
          </p:cNvPr>
          <p:cNvPicPr>
            <a:picLocks noChangeAspect="1"/>
          </p:cNvPicPr>
          <p:nvPr/>
        </p:nvPicPr>
        <p:blipFill>
          <a:blip r:embed="rId3">
            <a:extLst>
              <a:ext uri="{28A0092B-C50C-407E-A947-70E740481C1C}">
                <a14:useLocalDpi xmlns:a14="http://schemas.microsoft.com/office/drawing/2010/main" val="0"/>
              </a:ext>
            </a:extLst>
          </a:blip>
          <a:srcRect l="38144" t="18991" r="37689" b="14342"/>
          <a:stretch/>
        </p:blipFill>
        <p:spPr>
          <a:xfrm>
            <a:off x="152400" y="2630927"/>
            <a:ext cx="4419600" cy="6858000"/>
          </a:xfrm>
          <a:prstGeom prst="rect">
            <a:avLst/>
          </a:prstGeom>
        </p:spPr>
      </p:pic>
      <p:pic>
        <p:nvPicPr>
          <p:cNvPr id="11" name="Imagen 10">
            <a:extLst>
              <a:ext uri="{FF2B5EF4-FFF2-40B4-BE49-F238E27FC236}">
                <a16:creationId xmlns:a16="http://schemas.microsoft.com/office/drawing/2014/main" id="{3D2893DA-C738-7E8D-EF90-A17C1D75429A}"/>
              </a:ext>
            </a:extLst>
          </p:cNvPr>
          <p:cNvPicPr>
            <a:picLocks noChangeAspect="1"/>
          </p:cNvPicPr>
          <p:nvPr/>
        </p:nvPicPr>
        <p:blipFill>
          <a:blip r:embed="rId4">
            <a:extLst>
              <a:ext uri="{28A0092B-C50C-407E-A947-70E740481C1C}">
                <a14:useLocalDpi xmlns:a14="http://schemas.microsoft.com/office/drawing/2010/main" val="0"/>
              </a:ext>
            </a:extLst>
          </a:blip>
          <a:srcRect l="32917" t="10741" r="33749" b="4815"/>
          <a:stretch/>
        </p:blipFill>
        <p:spPr>
          <a:xfrm>
            <a:off x="5791200" y="2874817"/>
            <a:ext cx="5562600" cy="6631427"/>
          </a:xfrm>
          <a:prstGeom prst="rect">
            <a:avLst/>
          </a:prstGeom>
        </p:spPr>
      </p:pic>
      <p:pic>
        <p:nvPicPr>
          <p:cNvPr id="13" name="Imagen 12">
            <a:extLst>
              <a:ext uri="{FF2B5EF4-FFF2-40B4-BE49-F238E27FC236}">
                <a16:creationId xmlns:a16="http://schemas.microsoft.com/office/drawing/2014/main" id="{1A6F651E-BD51-B3ED-D209-9AA5CCE4E11F}"/>
              </a:ext>
            </a:extLst>
          </p:cNvPr>
          <p:cNvPicPr>
            <a:picLocks noChangeAspect="1"/>
          </p:cNvPicPr>
          <p:nvPr/>
        </p:nvPicPr>
        <p:blipFill>
          <a:blip r:embed="rId5">
            <a:extLst>
              <a:ext uri="{28A0092B-C50C-407E-A947-70E740481C1C}">
                <a14:useLocalDpi xmlns:a14="http://schemas.microsoft.com/office/drawing/2010/main" val="0"/>
              </a:ext>
            </a:extLst>
          </a:blip>
          <a:srcRect l="32917" t="10304" r="33799" b="5555"/>
          <a:stretch/>
        </p:blipFill>
        <p:spPr>
          <a:xfrm>
            <a:off x="11887200" y="2857499"/>
            <a:ext cx="4628771" cy="6631427"/>
          </a:xfrm>
          <a:prstGeom prst="rect">
            <a:avLst/>
          </a:prstGeom>
        </p:spPr>
      </p:pic>
    </p:spTree>
    <p:extLst>
      <p:ext uri="{BB962C8B-B14F-4D97-AF65-F5344CB8AC3E}">
        <p14:creationId xmlns:p14="http://schemas.microsoft.com/office/powerpoint/2010/main" val="2298501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DCF2AEA7-BB02-3F41-D611-EA9667F575AD}"/>
              </a:ext>
            </a:extLst>
          </p:cNvPr>
          <p:cNvSpPr/>
          <p:nvPr/>
        </p:nvSpPr>
        <p:spPr>
          <a:xfrm>
            <a:off x="-838200" y="-14288"/>
            <a:ext cx="12420600" cy="23833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400"/>
              </a:lnSpc>
            </a:pPr>
            <a:endParaRPr lang="en-US" sz="1800" dirty="0">
              <a:solidFill>
                <a:srgbClr val="FFFFFF"/>
              </a:solidFill>
              <a:latin typeface="Poppins"/>
              <a:ea typeface="Poppins"/>
              <a:cs typeface="Poppins"/>
              <a:sym typeface="Poppins"/>
            </a:endParaRPr>
          </a:p>
        </p:txBody>
      </p:sp>
      <p:sp>
        <p:nvSpPr>
          <p:cNvPr id="2" name="Freeform 4">
            <a:extLst>
              <a:ext uri="{FF2B5EF4-FFF2-40B4-BE49-F238E27FC236}">
                <a16:creationId xmlns:a16="http://schemas.microsoft.com/office/drawing/2014/main" id="{CF61288A-AAF3-9DDA-5CD8-A31CAACB7191}"/>
              </a:ext>
            </a:extLst>
          </p:cNvPr>
          <p:cNvSpPr/>
          <p:nvPr/>
        </p:nvSpPr>
        <p:spPr>
          <a:xfrm>
            <a:off x="-1295400" y="-10391"/>
            <a:ext cx="5334000" cy="10287000"/>
          </a:xfrm>
          <a:custGeom>
            <a:avLst/>
            <a:gdLst/>
            <a:ahLst/>
            <a:cxnLst/>
            <a:rect l="l" t="t" r="r" b="b"/>
            <a:pathLst>
              <a:path w="1631617" h="2856969">
                <a:moveTo>
                  <a:pt x="0" y="0"/>
                </a:moveTo>
                <a:lnTo>
                  <a:pt x="1631617" y="0"/>
                </a:lnTo>
                <a:lnTo>
                  <a:pt x="1631617" y="2856969"/>
                </a:lnTo>
                <a:lnTo>
                  <a:pt x="0" y="2856969"/>
                </a:lnTo>
                <a:close/>
              </a:path>
            </a:pathLst>
          </a:custGeom>
          <a:solidFill>
            <a:srgbClr val="592121"/>
          </a:solidFill>
        </p:spPr>
      </p:sp>
      <p:sp>
        <p:nvSpPr>
          <p:cNvPr id="3" name="Freeform 6">
            <a:extLst>
              <a:ext uri="{FF2B5EF4-FFF2-40B4-BE49-F238E27FC236}">
                <a16:creationId xmlns:a16="http://schemas.microsoft.com/office/drawing/2014/main" id="{66066FF5-9BEB-E458-1517-3097BD3EA216}"/>
              </a:ext>
            </a:extLst>
          </p:cNvPr>
          <p:cNvSpPr/>
          <p:nvPr/>
        </p:nvSpPr>
        <p:spPr>
          <a:xfrm>
            <a:off x="-381000" y="-37213"/>
            <a:ext cx="5149759" cy="2750553"/>
          </a:xfrm>
          <a:custGeom>
            <a:avLst/>
            <a:gdLst/>
            <a:ahLst/>
            <a:cxnLst/>
            <a:rect l="l" t="t" r="r" b="b"/>
            <a:pathLst>
              <a:path w="5149759" h="2750553">
                <a:moveTo>
                  <a:pt x="0" y="0"/>
                </a:moveTo>
                <a:lnTo>
                  <a:pt x="5149759" y="0"/>
                </a:lnTo>
                <a:lnTo>
                  <a:pt x="5149759" y="2750553"/>
                </a:lnTo>
                <a:lnTo>
                  <a:pt x="0" y="2750553"/>
                </a:lnTo>
                <a:lnTo>
                  <a:pt x="0" y="0"/>
                </a:lnTo>
                <a:close/>
              </a:path>
            </a:pathLst>
          </a:custGeom>
          <a:blipFill>
            <a:blip r:embed="rId2"/>
            <a:stretch>
              <a:fillRect/>
            </a:stretch>
          </a:blipFill>
        </p:spPr>
        <p:txBody>
          <a:bodyPr/>
          <a:lstStyle/>
          <a:p>
            <a:endParaRPr lang="es-PE" dirty="0"/>
          </a:p>
        </p:txBody>
      </p:sp>
      <p:sp>
        <p:nvSpPr>
          <p:cNvPr id="5" name="TextBox 10">
            <a:extLst>
              <a:ext uri="{FF2B5EF4-FFF2-40B4-BE49-F238E27FC236}">
                <a16:creationId xmlns:a16="http://schemas.microsoft.com/office/drawing/2014/main" id="{E27592DA-71ED-5F98-E008-CFE83B65EE16}"/>
              </a:ext>
            </a:extLst>
          </p:cNvPr>
          <p:cNvSpPr txBox="1"/>
          <p:nvPr/>
        </p:nvSpPr>
        <p:spPr>
          <a:xfrm>
            <a:off x="4272196" y="315692"/>
            <a:ext cx="7214558" cy="2139950"/>
          </a:xfrm>
          <a:prstGeom prst="rect">
            <a:avLst/>
          </a:prstGeom>
        </p:spPr>
        <p:txBody>
          <a:bodyPr lIns="0" tIns="0" rIns="0" bIns="0" rtlCol="0" anchor="t">
            <a:spAutoFit/>
          </a:bodyPr>
          <a:lstStyle/>
          <a:p>
            <a:pPr algn="just">
              <a:lnSpc>
                <a:spcPts val="3400"/>
              </a:lnSpc>
            </a:pPr>
            <a:r>
              <a:rPr lang="en-US" sz="2000" dirty="0">
                <a:solidFill>
                  <a:srgbClr val="FFFFFF"/>
                </a:solidFill>
                <a:latin typeface="Poppins"/>
                <a:ea typeface="Poppins"/>
                <a:cs typeface="Poppins"/>
                <a:sym typeface="Poppins"/>
              </a:rPr>
              <a:t>EMPRESA : ING. LUIS ALBERTO TARAZONA ESTRADA</a:t>
            </a:r>
          </a:p>
          <a:p>
            <a:pPr algn="just">
              <a:lnSpc>
                <a:spcPts val="3400"/>
              </a:lnSpc>
            </a:pPr>
            <a:r>
              <a:rPr lang="en-US" sz="2000" dirty="0">
                <a:solidFill>
                  <a:srgbClr val="FFFFFF"/>
                </a:solidFill>
                <a:latin typeface="Poppins"/>
                <a:ea typeface="Poppins"/>
                <a:cs typeface="Poppins"/>
                <a:sym typeface="Poppins"/>
              </a:rPr>
              <a:t>RUC: 10411344130</a:t>
            </a:r>
          </a:p>
          <a:p>
            <a:pPr algn="just">
              <a:lnSpc>
                <a:spcPts val="3400"/>
              </a:lnSpc>
            </a:pPr>
            <a:r>
              <a:rPr lang="en-US" sz="2000" dirty="0">
                <a:solidFill>
                  <a:srgbClr val="FFFFFF"/>
                </a:solidFill>
                <a:latin typeface="Poppins"/>
                <a:ea typeface="Poppins"/>
                <a:cs typeface="Poppins"/>
                <a:sym typeface="Poppins"/>
              </a:rPr>
              <a:t>CEL: 988001326 / 959210228</a:t>
            </a:r>
          </a:p>
          <a:p>
            <a:pPr algn="just">
              <a:lnSpc>
                <a:spcPts val="3400"/>
              </a:lnSpc>
            </a:pPr>
            <a:r>
              <a:rPr lang="en-US" sz="2000" dirty="0">
                <a:solidFill>
                  <a:srgbClr val="FFFFFF"/>
                </a:solidFill>
                <a:latin typeface="Poppins"/>
                <a:ea typeface="Poppins"/>
                <a:cs typeface="Poppins"/>
                <a:sym typeface="Poppins"/>
              </a:rPr>
              <a:t>CORREO ELECTRONICO: LUIS.TARAZONAE@CIPLIMA.ORG.PE </a:t>
            </a:r>
          </a:p>
          <a:p>
            <a:pPr algn="just">
              <a:lnSpc>
                <a:spcPts val="3400"/>
              </a:lnSpc>
            </a:pPr>
            <a:endParaRPr lang="en-US" sz="2000" dirty="0">
              <a:solidFill>
                <a:srgbClr val="FFFFFF"/>
              </a:solidFill>
              <a:latin typeface="Poppins"/>
              <a:ea typeface="Poppins"/>
              <a:cs typeface="Poppins"/>
              <a:sym typeface="Poppins"/>
            </a:endParaRPr>
          </a:p>
        </p:txBody>
      </p:sp>
      <p:pic>
        <p:nvPicPr>
          <p:cNvPr id="7" name="Imagen 6">
            <a:extLst>
              <a:ext uri="{FF2B5EF4-FFF2-40B4-BE49-F238E27FC236}">
                <a16:creationId xmlns:a16="http://schemas.microsoft.com/office/drawing/2014/main" id="{E266CC9F-B266-DE8A-AB6F-F19E101C540D}"/>
              </a:ext>
            </a:extLst>
          </p:cNvPr>
          <p:cNvPicPr>
            <a:picLocks noChangeAspect="1"/>
          </p:cNvPicPr>
          <p:nvPr/>
        </p:nvPicPr>
        <p:blipFill>
          <a:blip r:embed="rId3">
            <a:extLst>
              <a:ext uri="{28A0092B-C50C-407E-A947-70E740481C1C}">
                <a14:useLocalDpi xmlns:a14="http://schemas.microsoft.com/office/drawing/2010/main" val="0"/>
              </a:ext>
            </a:extLst>
          </a:blip>
          <a:srcRect l="32918" t="10000" r="34063" b="7037"/>
          <a:stretch/>
        </p:blipFill>
        <p:spPr>
          <a:xfrm>
            <a:off x="212444" y="3057629"/>
            <a:ext cx="4343400" cy="6138509"/>
          </a:xfrm>
          <a:prstGeom prst="rect">
            <a:avLst/>
          </a:prstGeom>
        </p:spPr>
      </p:pic>
      <p:pic>
        <p:nvPicPr>
          <p:cNvPr id="9" name="Imagen 8">
            <a:extLst>
              <a:ext uri="{FF2B5EF4-FFF2-40B4-BE49-F238E27FC236}">
                <a16:creationId xmlns:a16="http://schemas.microsoft.com/office/drawing/2014/main" id="{FC3D8C9C-C40E-D3EA-1D4B-7E80787B34A8}"/>
              </a:ext>
            </a:extLst>
          </p:cNvPr>
          <p:cNvPicPr>
            <a:picLocks noChangeAspect="1"/>
          </p:cNvPicPr>
          <p:nvPr/>
        </p:nvPicPr>
        <p:blipFill>
          <a:blip r:embed="rId4">
            <a:extLst>
              <a:ext uri="{28A0092B-C50C-407E-A947-70E740481C1C}">
                <a14:useLocalDpi xmlns:a14="http://schemas.microsoft.com/office/drawing/2010/main" val="0"/>
              </a:ext>
            </a:extLst>
          </a:blip>
          <a:srcRect l="20833" t="11481" r="21250" b="15186"/>
          <a:stretch/>
        </p:blipFill>
        <p:spPr>
          <a:xfrm>
            <a:off x="5073088" y="4152900"/>
            <a:ext cx="6052112" cy="4310497"/>
          </a:xfrm>
          <a:prstGeom prst="rect">
            <a:avLst/>
          </a:prstGeom>
        </p:spPr>
      </p:pic>
      <p:pic>
        <p:nvPicPr>
          <p:cNvPr id="11" name="Imagen 10">
            <a:extLst>
              <a:ext uri="{FF2B5EF4-FFF2-40B4-BE49-F238E27FC236}">
                <a16:creationId xmlns:a16="http://schemas.microsoft.com/office/drawing/2014/main" id="{A342BD17-0568-B2EC-B66B-5A1D5041E78A}"/>
              </a:ext>
            </a:extLst>
          </p:cNvPr>
          <p:cNvPicPr>
            <a:picLocks noChangeAspect="1"/>
          </p:cNvPicPr>
          <p:nvPr/>
        </p:nvPicPr>
        <p:blipFill>
          <a:blip r:embed="rId5">
            <a:extLst>
              <a:ext uri="{28A0092B-C50C-407E-A947-70E740481C1C}">
                <a14:useLocalDpi xmlns:a14="http://schemas.microsoft.com/office/drawing/2010/main" val="0"/>
              </a:ext>
            </a:extLst>
          </a:blip>
          <a:srcRect l="20416" t="12222" r="20939" b="15142"/>
          <a:stretch/>
        </p:blipFill>
        <p:spPr>
          <a:xfrm>
            <a:off x="11125200" y="4152900"/>
            <a:ext cx="6052112" cy="4216593"/>
          </a:xfrm>
          <a:prstGeom prst="rect">
            <a:avLst/>
          </a:prstGeom>
        </p:spPr>
      </p:pic>
    </p:spTree>
    <p:extLst>
      <p:ext uri="{BB962C8B-B14F-4D97-AF65-F5344CB8AC3E}">
        <p14:creationId xmlns:p14="http://schemas.microsoft.com/office/powerpoint/2010/main" val="2710124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1491</TotalTime>
  <Words>1819</Words>
  <Application>Microsoft Office PowerPoint</Application>
  <PresentationFormat>Personalizado</PresentationFormat>
  <Paragraphs>233</Paragraphs>
  <Slides>32</Slides>
  <Notes>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32</vt:i4>
      </vt:variant>
    </vt:vector>
  </HeadingPairs>
  <TitlesOfParts>
    <vt:vector size="42" baseType="lpstr">
      <vt:lpstr>Roboto</vt:lpstr>
      <vt:lpstr>Poppins Bold</vt:lpstr>
      <vt:lpstr>Inter Bold</vt:lpstr>
      <vt:lpstr>Arial</vt:lpstr>
      <vt:lpstr>Muli</vt:lpstr>
      <vt:lpstr>Perpetua Titling MT</vt:lpstr>
      <vt:lpstr>Poppins</vt:lpstr>
      <vt:lpstr>Calibri</vt:lpstr>
      <vt:lpstr>Poppins Italics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Yellow Modern Construction Presentation</dc:title>
  <dc:creator>Jordan Becerra</dc:creator>
  <cp:lastModifiedBy>Jordan Becerra</cp:lastModifiedBy>
  <cp:revision>4</cp:revision>
  <cp:lastPrinted>2025-03-03T16:20:57Z</cp:lastPrinted>
  <dcterms:created xsi:type="dcterms:W3CDTF">2006-08-16T00:00:00Z</dcterms:created>
  <dcterms:modified xsi:type="dcterms:W3CDTF">2025-03-04T22:53:14Z</dcterms:modified>
  <dc:identifier>DAGgRCtCoWs</dc:identifier>
</cp:coreProperties>
</file>